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18" autoAdjust="0"/>
  </p:normalViewPr>
  <p:slideViewPr>
    <p:cSldViewPr>
      <p:cViewPr varScale="1">
        <p:scale>
          <a:sx n="44" d="100"/>
          <a:sy n="44" d="100"/>
        </p:scale>
        <p:origin x="876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C4C16-8589-405E-8C76-DFF72FCF1881}" type="doc">
      <dgm:prSet loTypeId="urn:microsoft.com/office/officeart/2005/8/layout/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3C22C06B-894E-46F7-BF8C-3B3D4265DEEF}">
      <dgm:prSet phldrT="[Text]"/>
      <dgm:spPr/>
      <dgm:t>
        <a:bodyPr/>
        <a:lstStyle/>
        <a:p>
          <a:r>
            <a:rPr lang="en-IN" dirty="0"/>
            <a:t>Customer Behaviour Analysis</a:t>
          </a:r>
        </a:p>
      </dgm:t>
    </dgm:pt>
    <dgm:pt modelId="{3C55D0CA-1ECA-4B63-9A38-00896872DC26}" type="parTrans" cxnId="{9299BB50-3408-4143-85C8-F4D63FDAF5DA}">
      <dgm:prSet/>
      <dgm:spPr/>
      <dgm:t>
        <a:bodyPr/>
        <a:lstStyle/>
        <a:p>
          <a:endParaRPr lang="en-IN"/>
        </a:p>
      </dgm:t>
    </dgm:pt>
    <dgm:pt modelId="{68A8DE3A-CD8D-4483-AB6D-4948F046219A}" type="sibTrans" cxnId="{9299BB50-3408-4143-85C8-F4D63FDAF5DA}">
      <dgm:prSet/>
      <dgm:spPr/>
      <dgm:t>
        <a:bodyPr/>
        <a:lstStyle/>
        <a:p>
          <a:endParaRPr lang="en-IN"/>
        </a:p>
      </dgm:t>
    </dgm:pt>
    <dgm:pt modelId="{E29E142E-6095-4913-A1E6-77698887D8D7}">
      <dgm:prSet phldrT="[Text]"/>
      <dgm:spPr/>
      <dgm:t>
        <a:bodyPr/>
        <a:lstStyle/>
        <a:p>
          <a:r>
            <a:rPr lang="en-IN" dirty="0"/>
            <a:t>Delivery Partner &amp; Order Trends</a:t>
          </a:r>
        </a:p>
      </dgm:t>
    </dgm:pt>
    <dgm:pt modelId="{9A87A5D7-938E-4952-A96C-9420647687C9}" type="parTrans" cxnId="{09873BE3-05B0-4858-9FDF-3B1C891814F2}">
      <dgm:prSet/>
      <dgm:spPr/>
      <dgm:t>
        <a:bodyPr/>
        <a:lstStyle/>
        <a:p>
          <a:endParaRPr lang="en-IN"/>
        </a:p>
      </dgm:t>
    </dgm:pt>
    <dgm:pt modelId="{66CC0ADF-6A02-4CBA-9ECD-BF03A920AA93}" type="sibTrans" cxnId="{09873BE3-05B0-4858-9FDF-3B1C891814F2}">
      <dgm:prSet/>
      <dgm:spPr/>
      <dgm:t>
        <a:bodyPr/>
        <a:lstStyle/>
        <a:p>
          <a:endParaRPr lang="en-IN"/>
        </a:p>
      </dgm:t>
    </dgm:pt>
    <dgm:pt modelId="{F9D06E24-6399-47D8-9B96-72B79D12F6C3}">
      <dgm:prSet phldrT="[Text]"/>
      <dgm:spPr/>
      <dgm:t>
        <a:bodyPr/>
        <a:lstStyle/>
        <a:p>
          <a:r>
            <a:rPr lang="en-IN" dirty="0"/>
            <a:t>Order Timeline</a:t>
          </a:r>
        </a:p>
      </dgm:t>
    </dgm:pt>
    <dgm:pt modelId="{08C77EB0-7029-424E-9704-CBA697FC8787}" type="parTrans" cxnId="{86D0CA44-50F6-4EE0-991F-2E2944902A10}">
      <dgm:prSet/>
      <dgm:spPr/>
      <dgm:t>
        <a:bodyPr/>
        <a:lstStyle/>
        <a:p>
          <a:endParaRPr lang="en-IN"/>
        </a:p>
      </dgm:t>
    </dgm:pt>
    <dgm:pt modelId="{C91C2DE4-5159-4FA3-818B-03A17DAB8817}" type="sibTrans" cxnId="{86D0CA44-50F6-4EE0-991F-2E2944902A10}">
      <dgm:prSet/>
      <dgm:spPr/>
      <dgm:t>
        <a:bodyPr/>
        <a:lstStyle/>
        <a:p>
          <a:endParaRPr lang="en-IN"/>
        </a:p>
      </dgm:t>
    </dgm:pt>
    <dgm:pt modelId="{3CA7A22E-4709-4544-9B83-934240166BAE}">
      <dgm:prSet/>
      <dgm:spPr/>
      <dgm:t>
        <a:bodyPr/>
        <a:lstStyle/>
        <a:p>
          <a:r>
            <a:rPr lang="en-IN" dirty="0"/>
            <a:t>Restaurant Performance Metrics</a:t>
          </a:r>
        </a:p>
      </dgm:t>
    </dgm:pt>
    <dgm:pt modelId="{A1E328EA-C043-4BA2-B57D-72D6324AAB1D}" type="parTrans" cxnId="{3C1ECE03-A788-4C6B-AD00-BB24E22CF584}">
      <dgm:prSet/>
      <dgm:spPr/>
      <dgm:t>
        <a:bodyPr/>
        <a:lstStyle/>
        <a:p>
          <a:endParaRPr lang="en-IN"/>
        </a:p>
      </dgm:t>
    </dgm:pt>
    <dgm:pt modelId="{BAD060BF-DA0E-43FA-8DBD-5F97837FEC37}" type="sibTrans" cxnId="{3C1ECE03-A788-4C6B-AD00-BB24E22CF584}">
      <dgm:prSet/>
      <dgm:spPr/>
      <dgm:t>
        <a:bodyPr/>
        <a:lstStyle/>
        <a:p>
          <a:endParaRPr lang="en-IN"/>
        </a:p>
      </dgm:t>
    </dgm:pt>
    <dgm:pt modelId="{B7AAFCCA-5479-4C4E-9741-640D389CA95C}">
      <dgm:prSet/>
      <dgm:spPr/>
      <dgm:t>
        <a:bodyPr/>
        <a:lstStyle/>
        <a:p>
          <a:r>
            <a:rPr lang="en-IN" dirty="0"/>
            <a:t>Location Based Analysis</a:t>
          </a:r>
        </a:p>
      </dgm:t>
    </dgm:pt>
    <dgm:pt modelId="{864C10F8-C848-45C3-8C7A-08E158D0103B}" type="parTrans" cxnId="{3FD4C1F8-0D97-4610-ADEE-11DB6FC53975}">
      <dgm:prSet/>
      <dgm:spPr/>
      <dgm:t>
        <a:bodyPr/>
        <a:lstStyle/>
        <a:p>
          <a:endParaRPr lang="en-IN"/>
        </a:p>
      </dgm:t>
    </dgm:pt>
    <dgm:pt modelId="{B178FC9D-1171-423E-8BE9-0DFC9145ACC6}" type="sibTrans" cxnId="{3FD4C1F8-0D97-4610-ADEE-11DB6FC53975}">
      <dgm:prSet/>
      <dgm:spPr/>
      <dgm:t>
        <a:bodyPr/>
        <a:lstStyle/>
        <a:p>
          <a:endParaRPr lang="en-IN"/>
        </a:p>
      </dgm:t>
    </dgm:pt>
    <dgm:pt modelId="{F29F785F-8596-4BF1-AB70-D7F4EA2571A4}" type="pres">
      <dgm:prSet presAssocID="{8C2C4C16-8589-405E-8C76-DFF72FCF1881}" presName="linear" presStyleCnt="0">
        <dgm:presLayoutVars>
          <dgm:dir/>
          <dgm:animLvl val="lvl"/>
          <dgm:resizeHandles val="exact"/>
        </dgm:presLayoutVars>
      </dgm:prSet>
      <dgm:spPr/>
    </dgm:pt>
    <dgm:pt modelId="{84E5EEC0-1876-4EC5-BB27-A8936E09A820}" type="pres">
      <dgm:prSet presAssocID="{3C22C06B-894E-46F7-BF8C-3B3D4265DEEF}" presName="parentLin" presStyleCnt="0"/>
      <dgm:spPr/>
    </dgm:pt>
    <dgm:pt modelId="{37F0D983-19EC-424A-8ADE-89006A809D17}" type="pres">
      <dgm:prSet presAssocID="{3C22C06B-894E-46F7-BF8C-3B3D4265DEEF}" presName="parentLeftMargin" presStyleLbl="node1" presStyleIdx="0" presStyleCnt="5"/>
      <dgm:spPr/>
    </dgm:pt>
    <dgm:pt modelId="{ACA15B46-C31E-400B-860D-E5207FD2B613}" type="pres">
      <dgm:prSet presAssocID="{3C22C06B-894E-46F7-BF8C-3B3D4265DE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C3FB03-0F0A-49E8-ADA1-E575A058A4E6}" type="pres">
      <dgm:prSet presAssocID="{3C22C06B-894E-46F7-BF8C-3B3D4265DEEF}" presName="negativeSpace" presStyleCnt="0"/>
      <dgm:spPr/>
    </dgm:pt>
    <dgm:pt modelId="{165AD023-4F0D-4324-847D-397FECD8C01F}" type="pres">
      <dgm:prSet presAssocID="{3C22C06B-894E-46F7-BF8C-3B3D4265DEEF}" presName="childText" presStyleLbl="conFgAcc1" presStyleIdx="0" presStyleCnt="5">
        <dgm:presLayoutVars>
          <dgm:bulletEnabled val="1"/>
        </dgm:presLayoutVars>
      </dgm:prSet>
      <dgm:spPr/>
    </dgm:pt>
    <dgm:pt modelId="{C8F7D7A6-92AD-4E50-8A5E-B378FC105C3F}" type="pres">
      <dgm:prSet presAssocID="{68A8DE3A-CD8D-4483-AB6D-4948F046219A}" presName="spaceBetweenRectangles" presStyleCnt="0"/>
      <dgm:spPr/>
    </dgm:pt>
    <dgm:pt modelId="{94A3219E-EDBD-4B72-ADBC-5AC7EB78D3C2}" type="pres">
      <dgm:prSet presAssocID="{3CA7A22E-4709-4544-9B83-934240166BAE}" presName="parentLin" presStyleCnt="0"/>
      <dgm:spPr/>
    </dgm:pt>
    <dgm:pt modelId="{BD5FDB47-B09A-4C89-B4A4-92ED21064244}" type="pres">
      <dgm:prSet presAssocID="{3CA7A22E-4709-4544-9B83-934240166BAE}" presName="parentLeftMargin" presStyleLbl="node1" presStyleIdx="0" presStyleCnt="5"/>
      <dgm:spPr/>
    </dgm:pt>
    <dgm:pt modelId="{A85F620E-8365-477E-81BB-3440E4268088}" type="pres">
      <dgm:prSet presAssocID="{3CA7A22E-4709-4544-9B83-934240166BA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DA6FBB1-08EF-4F93-B938-6E93A4CCE555}" type="pres">
      <dgm:prSet presAssocID="{3CA7A22E-4709-4544-9B83-934240166BAE}" presName="negativeSpace" presStyleCnt="0"/>
      <dgm:spPr/>
    </dgm:pt>
    <dgm:pt modelId="{6E87E29F-643D-4E9D-A56A-9C7FD192E0B5}" type="pres">
      <dgm:prSet presAssocID="{3CA7A22E-4709-4544-9B83-934240166BAE}" presName="childText" presStyleLbl="conFgAcc1" presStyleIdx="1" presStyleCnt="5">
        <dgm:presLayoutVars>
          <dgm:bulletEnabled val="1"/>
        </dgm:presLayoutVars>
      </dgm:prSet>
      <dgm:spPr/>
    </dgm:pt>
    <dgm:pt modelId="{CB10C6DA-88CF-4823-B5C2-2760F2479B73}" type="pres">
      <dgm:prSet presAssocID="{BAD060BF-DA0E-43FA-8DBD-5F97837FEC37}" presName="spaceBetweenRectangles" presStyleCnt="0"/>
      <dgm:spPr/>
    </dgm:pt>
    <dgm:pt modelId="{E685C7B4-DAC5-4110-B6A4-C3F0A5F2BE5D}" type="pres">
      <dgm:prSet presAssocID="{E29E142E-6095-4913-A1E6-77698887D8D7}" presName="parentLin" presStyleCnt="0"/>
      <dgm:spPr/>
    </dgm:pt>
    <dgm:pt modelId="{FC1CC78A-2026-4FA0-A971-503378CC9819}" type="pres">
      <dgm:prSet presAssocID="{E29E142E-6095-4913-A1E6-77698887D8D7}" presName="parentLeftMargin" presStyleLbl="node1" presStyleIdx="1" presStyleCnt="5"/>
      <dgm:spPr/>
    </dgm:pt>
    <dgm:pt modelId="{E7DF2853-2C7B-4E37-AC25-687672986C80}" type="pres">
      <dgm:prSet presAssocID="{E29E142E-6095-4913-A1E6-77698887D8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961C59E-82BD-4A21-8039-7DACA1615B04}" type="pres">
      <dgm:prSet presAssocID="{E29E142E-6095-4913-A1E6-77698887D8D7}" presName="negativeSpace" presStyleCnt="0"/>
      <dgm:spPr/>
    </dgm:pt>
    <dgm:pt modelId="{B372D808-BA51-48CA-9B41-6AFF8C16FDE7}" type="pres">
      <dgm:prSet presAssocID="{E29E142E-6095-4913-A1E6-77698887D8D7}" presName="childText" presStyleLbl="conFgAcc1" presStyleIdx="2" presStyleCnt="5">
        <dgm:presLayoutVars>
          <dgm:bulletEnabled val="1"/>
        </dgm:presLayoutVars>
      </dgm:prSet>
      <dgm:spPr/>
    </dgm:pt>
    <dgm:pt modelId="{5387BA19-CCCD-4F9E-8DF6-91CACEC75CB5}" type="pres">
      <dgm:prSet presAssocID="{66CC0ADF-6A02-4CBA-9ECD-BF03A920AA93}" presName="spaceBetweenRectangles" presStyleCnt="0"/>
      <dgm:spPr/>
    </dgm:pt>
    <dgm:pt modelId="{36F6BA92-0672-4663-8A36-910244DADA45}" type="pres">
      <dgm:prSet presAssocID="{B7AAFCCA-5479-4C4E-9741-640D389CA95C}" presName="parentLin" presStyleCnt="0"/>
      <dgm:spPr/>
    </dgm:pt>
    <dgm:pt modelId="{A11E391E-915D-4BB0-80F2-EA61A6DB4D4E}" type="pres">
      <dgm:prSet presAssocID="{B7AAFCCA-5479-4C4E-9741-640D389CA95C}" presName="parentLeftMargin" presStyleLbl="node1" presStyleIdx="2" presStyleCnt="5"/>
      <dgm:spPr/>
    </dgm:pt>
    <dgm:pt modelId="{0834116B-5821-4107-B76E-87DBBF7EF757}" type="pres">
      <dgm:prSet presAssocID="{B7AAFCCA-5479-4C4E-9741-640D389CA9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B552B2-FD50-454F-B566-3EB042E636E2}" type="pres">
      <dgm:prSet presAssocID="{B7AAFCCA-5479-4C4E-9741-640D389CA95C}" presName="negativeSpace" presStyleCnt="0"/>
      <dgm:spPr/>
    </dgm:pt>
    <dgm:pt modelId="{1987E13F-7F3F-4542-BB97-C872E9B76C79}" type="pres">
      <dgm:prSet presAssocID="{B7AAFCCA-5479-4C4E-9741-640D389CA95C}" presName="childText" presStyleLbl="conFgAcc1" presStyleIdx="3" presStyleCnt="5">
        <dgm:presLayoutVars>
          <dgm:bulletEnabled val="1"/>
        </dgm:presLayoutVars>
      </dgm:prSet>
      <dgm:spPr/>
    </dgm:pt>
    <dgm:pt modelId="{E485CC31-F219-4F26-8BD5-C86BA7608144}" type="pres">
      <dgm:prSet presAssocID="{B178FC9D-1171-423E-8BE9-0DFC9145ACC6}" presName="spaceBetweenRectangles" presStyleCnt="0"/>
      <dgm:spPr/>
    </dgm:pt>
    <dgm:pt modelId="{FB07CF36-2557-4DDC-BD47-F3581B05D9F6}" type="pres">
      <dgm:prSet presAssocID="{F9D06E24-6399-47D8-9B96-72B79D12F6C3}" presName="parentLin" presStyleCnt="0"/>
      <dgm:spPr/>
    </dgm:pt>
    <dgm:pt modelId="{9C73A7B6-0176-4B55-99A2-AFDEE0CE5381}" type="pres">
      <dgm:prSet presAssocID="{F9D06E24-6399-47D8-9B96-72B79D12F6C3}" presName="parentLeftMargin" presStyleLbl="node1" presStyleIdx="3" presStyleCnt="5"/>
      <dgm:spPr/>
    </dgm:pt>
    <dgm:pt modelId="{FD3F8F42-7CE4-4499-8215-0F169B343311}" type="pres">
      <dgm:prSet presAssocID="{F9D06E24-6399-47D8-9B96-72B79D12F6C3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B5D3EF0-0C0B-4752-BB24-91D22BB2EABE}" type="pres">
      <dgm:prSet presAssocID="{F9D06E24-6399-47D8-9B96-72B79D12F6C3}" presName="negativeSpace" presStyleCnt="0"/>
      <dgm:spPr/>
    </dgm:pt>
    <dgm:pt modelId="{AF684EAD-1423-4011-9A78-C88D906BC336}" type="pres">
      <dgm:prSet presAssocID="{F9D06E24-6399-47D8-9B96-72B79D12F6C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C01D401-D811-453E-BD71-653103DA0C3A}" type="presOf" srcId="{3C22C06B-894E-46F7-BF8C-3B3D4265DEEF}" destId="{37F0D983-19EC-424A-8ADE-89006A809D17}" srcOrd="0" destOrd="0" presId="urn:microsoft.com/office/officeart/2005/8/layout/list1"/>
    <dgm:cxn modelId="{3C1ECE03-A788-4C6B-AD00-BB24E22CF584}" srcId="{8C2C4C16-8589-405E-8C76-DFF72FCF1881}" destId="{3CA7A22E-4709-4544-9B83-934240166BAE}" srcOrd="1" destOrd="0" parTransId="{A1E328EA-C043-4BA2-B57D-72D6324AAB1D}" sibTransId="{BAD060BF-DA0E-43FA-8DBD-5F97837FEC37}"/>
    <dgm:cxn modelId="{41BABA31-AA1D-4517-8429-5B7AAE90DF80}" type="presOf" srcId="{F9D06E24-6399-47D8-9B96-72B79D12F6C3}" destId="{FD3F8F42-7CE4-4499-8215-0F169B343311}" srcOrd="1" destOrd="0" presId="urn:microsoft.com/office/officeart/2005/8/layout/list1"/>
    <dgm:cxn modelId="{86D0CA44-50F6-4EE0-991F-2E2944902A10}" srcId="{8C2C4C16-8589-405E-8C76-DFF72FCF1881}" destId="{F9D06E24-6399-47D8-9B96-72B79D12F6C3}" srcOrd="4" destOrd="0" parTransId="{08C77EB0-7029-424E-9704-CBA697FC8787}" sibTransId="{C91C2DE4-5159-4FA3-818B-03A17DAB8817}"/>
    <dgm:cxn modelId="{3E0BA945-CB2E-4E26-B39A-B421550E42E7}" type="presOf" srcId="{E29E142E-6095-4913-A1E6-77698887D8D7}" destId="{E7DF2853-2C7B-4E37-AC25-687672986C80}" srcOrd="1" destOrd="0" presId="urn:microsoft.com/office/officeart/2005/8/layout/list1"/>
    <dgm:cxn modelId="{8F274F4B-EC85-4D1E-9A20-5650802404F1}" type="presOf" srcId="{B7AAFCCA-5479-4C4E-9741-640D389CA95C}" destId="{A11E391E-915D-4BB0-80F2-EA61A6DB4D4E}" srcOrd="0" destOrd="0" presId="urn:microsoft.com/office/officeart/2005/8/layout/list1"/>
    <dgm:cxn modelId="{9299BB50-3408-4143-85C8-F4D63FDAF5DA}" srcId="{8C2C4C16-8589-405E-8C76-DFF72FCF1881}" destId="{3C22C06B-894E-46F7-BF8C-3B3D4265DEEF}" srcOrd="0" destOrd="0" parTransId="{3C55D0CA-1ECA-4B63-9A38-00896872DC26}" sibTransId="{68A8DE3A-CD8D-4483-AB6D-4948F046219A}"/>
    <dgm:cxn modelId="{516B8E88-7F7C-4493-8DC2-117030395CBE}" type="presOf" srcId="{3C22C06B-894E-46F7-BF8C-3B3D4265DEEF}" destId="{ACA15B46-C31E-400B-860D-E5207FD2B613}" srcOrd="1" destOrd="0" presId="urn:microsoft.com/office/officeart/2005/8/layout/list1"/>
    <dgm:cxn modelId="{F2C74494-1283-49DA-A5B0-E64D7DE16E83}" type="presOf" srcId="{F9D06E24-6399-47D8-9B96-72B79D12F6C3}" destId="{9C73A7B6-0176-4B55-99A2-AFDEE0CE5381}" srcOrd="0" destOrd="0" presId="urn:microsoft.com/office/officeart/2005/8/layout/list1"/>
    <dgm:cxn modelId="{5D4B979B-77C6-4051-846E-53ABBFB0B889}" type="presOf" srcId="{8C2C4C16-8589-405E-8C76-DFF72FCF1881}" destId="{F29F785F-8596-4BF1-AB70-D7F4EA2571A4}" srcOrd="0" destOrd="0" presId="urn:microsoft.com/office/officeart/2005/8/layout/list1"/>
    <dgm:cxn modelId="{7381E0AF-FEB4-4ACD-8985-5BD0AB49B634}" type="presOf" srcId="{B7AAFCCA-5479-4C4E-9741-640D389CA95C}" destId="{0834116B-5821-4107-B76E-87DBBF7EF757}" srcOrd="1" destOrd="0" presId="urn:microsoft.com/office/officeart/2005/8/layout/list1"/>
    <dgm:cxn modelId="{C8F1B1C3-8CD5-492F-804F-6E724DFB0309}" type="presOf" srcId="{3CA7A22E-4709-4544-9B83-934240166BAE}" destId="{A85F620E-8365-477E-81BB-3440E4268088}" srcOrd="1" destOrd="0" presId="urn:microsoft.com/office/officeart/2005/8/layout/list1"/>
    <dgm:cxn modelId="{B33B51C4-9099-4B35-97E3-5A19EA8E44F5}" type="presOf" srcId="{3CA7A22E-4709-4544-9B83-934240166BAE}" destId="{BD5FDB47-B09A-4C89-B4A4-92ED21064244}" srcOrd="0" destOrd="0" presId="urn:microsoft.com/office/officeart/2005/8/layout/list1"/>
    <dgm:cxn modelId="{09873BE3-05B0-4858-9FDF-3B1C891814F2}" srcId="{8C2C4C16-8589-405E-8C76-DFF72FCF1881}" destId="{E29E142E-6095-4913-A1E6-77698887D8D7}" srcOrd="2" destOrd="0" parTransId="{9A87A5D7-938E-4952-A96C-9420647687C9}" sibTransId="{66CC0ADF-6A02-4CBA-9ECD-BF03A920AA93}"/>
    <dgm:cxn modelId="{60C6AEE5-96B9-4361-B8A0-C20DE8FAE196}" type="presOf" srcId="{E29E142E-6095-4913-A1E6-77698887D8D7}" destId="{FC1CC78A-2026-4FA0-A971-503378CC9819}" srcOrd="0" destOrd="0" presId="urn:microsoft.com/office/officeart/2005/8/layout/list1"/>
    <dgm:cxn modelId="{3FD4C1F8-0D97-4610-ADEE-11DB6FC53975}" srcId="{8C2C4C16-8589-405E-8C76-DFF72FCF1881}" destId="{B7AAFCCA-5479-4C4E-9741-640D389CA95C}" srcOrd="3" destOrd="0" parTransId="{864C10F8-C848-45C3-8C7A-08E158D0103B}" sibTransId="{B178FC9D-1171-423E-8BE9-0DFC9145ACC6}"/>
    <dgm:cxn modelId="{2B62D407-7588-44B7-87BC-42E92E37925A}" type="presParOf" srcId="{F29F785F-8596-4BF1-AB70-D7F4EA2571A4}" destId="{84E5EEC0-1876-4EC5-BB27-A8936E09A820}" srcOrd="0" destOrd="0" presId="urn:microsoft.com/office/officeart/2005/8/layout/list1"/>
    <dgm:cxn modelId="{90CD5348-A0E8-40A8-8AFA-6FDAF09BD611}" type="presParOf" srcId="{84E5EEC0-1876-4EC5-BB27-A8936E09A820}" destId="{37F0D983-19EC-424A-8ADE-89006A809D17}" srcOrd="0" destOrd="0" presId="urn:microsoft.com/office/officeart/2005/8/layout/list1"/>
    <dgm:cxn modelId="{3B545A58-F98E-49E9-B508-0FD2F28CEDC2}" type="presParOf" srcId="{84E5EEC0-1876-4EC5-BB27-A8936E09A820}" destId="{ACA15B46-C31E-400B-860D-E5207FD2B613}" srcOrd="1" destOrd="0" presId="urn:microsoft.com/office/officeart/2005/8/layout/list1"/>
    <dgm:cxn modelId="{522D0EB6-6D3C-400F-A7EF-7CEEE716C002}" type="presParOf" srcId="{F29F785F-8596-4BF1-AB70-D7F4EA2571A4}" destId="{A7C3FB03-0F0A-49E8-ADA1-E575A058A4E6}" srcOrd="1" destOrd="0" presId="urn:microsoft.com/office/officeart/2005/8/layout/list1"/>
    <dgm:cxn modelId="{F5D7F94A-FB08-4C0E-92AC-516E4CE43725}" type="presParOf" srcId="{F29F785F-8596-4BF1-AB70-D7F4EA2571A4}" destId="{165AD023-4F0D-4324-847D-397FECD8C01F}" srcOrd="2" destOrd="0" presId="urn:microsoft.com/office/officeart/2005/8/layout/list1"/>
    <dgm:cxn modelId="{91E34968-B1E1-4C41-9F58-54EE71BE5A54}" type="presParOf" srcId="{F29F785F-8596-4BF1-AB70-D7F4EA2571A4}" destId="{C8F7D7A6-92AD-4E50-8A5E-B378FC105C3F}" srcOrd="3" destOrd="0" presId="urn:microsoft.com/office/officeart/2005/8/layout/list1"/>
    <dgm:cxn modelId="{26D19DB4-2B11-4FF0-85FF-E974020C3416}" type="presParOf" srcId="{F29F785F-8596-4BF1-AB70-D7F4EA2571A4}" destId="{94A3219E-EDBD-4B72-ADBC-5AC7EB78D3C2}" srcOrd="4" destOrd="0" presId="urn:microsoft.com/office/officeart/2005/8/layout/list1"/>
    <dgm:cxn modelId="{6141EA0F-C9F9-40D9-8CBD-232B4DDAF04B}" type="presParOf" srcId="{94A3219E-EDBD-4B72-ADBC-5AC7EB78D3C2}" destId="{BD5FDB47-B09A-4C89-B4A4-92ED21064244}" srcOrd="0" destOrd="0" presId="urn:microsoft.com/office/officeart/2005/8/layout/list1"/>
    <dgm:cxn modelId="{8911F439-95B0-4140-8E7F-F8E646259004}" type="presParOf" srcId="{94A3219E-EDBD-4B72-ADBC-5AC7EB78D3C2}" destId="{A85F620E-8365-477E-81BB-3440E4268088}" srcOrd="1" destOrd="0" presId="urn:microsoft.com/office/officeart/2005/8/layout/list1"/>
    <dgm:cxn modelId="{BF6855C3-B914-45D8-965D-F4AA78FBCA7F}" type="presParOf" srcId="{F29F785F-8596-4BF1-AB70-D7F4EA2571A4}" destId="{5DA6FBB1-08EF-4F93-B938-6E93A4CCE555}" srcOrd="5" destOrd="0" presId="urn:microsoft.com/office/officeart/2005/8/layout/list1"/>
    <dgm:cxn modelId="{61DDB218-5ED5-45B4-B5DA-FAF4D5E7608B}" type="presParOf" srcId="{F29F785F-8596-4BF1-AB70-D7F4EA2571A4}" destId="{6E87E29F-643D-4E9D-A56A-9C7FD192E0B5}" srcOrd="6" destOrd="0" presId="urn:microsoft.com/office/officeart/2005/8/layout/list1"/>
    <dgm:cxn modelId="{2501B0E6-4978-4289-9BA6-04D8878D1D4B}" type="presParOf" srcId="{F29F785F-8596-4BF1-AB70-D7F4EA2571A4}" destId="{CB10C6DA-88CF-4823-B5C2-2760F2479B73}" srcOrd="7" destOrd="0" presId="urn:microsoft.com/office/officeart/2005/8/layout/list1"/>
    <dgm:cxn modelId="{6B286718-68B7-41ED-A744-512FE83B71F9}" type="presParOf" srcId="{F29F785F-8596-4BF1-AB70-D7F4EA2571A4}" destId="{E685C7B4-DAC5-4110-B6A4-C3F0A5F2BE5D}" srcOrd="8" destOrd="0" presId="urn:microsoft.com/office/officeart/2005/8/layout/list1"/>
    <dgm:cxn modelId="{65A09004-7931-44F0-9995-6B7F025C61B2}" type="presParOf" srcId="{E685C7B4-DAC5-4110-B6A4-C3F0A5F2BE5D}" destId="{FC1CC78A-2026-4FA0-A971-503378CC9819}" srcOrd="0" destOrd="0" presId="urn:microsoft.com/office/officeart/2005/8/layout/list1"/>
    <dgm:cxn modelId="{591696B5-D339-46E1-BFF9-81730127E76A}" type="presParOf" srcId="{E685C7B4-DAC5-4110-B6A4-C3F0A5F2BE5D}" destId="{E7DF2853-2C7B-4E37-AC25-687672986C80}" srcOrd="1" destOrd="0" presId="urn:microsoft.com/office/officeart/2005/8/layout/list1"/>
    <dgm:cxn modelId="{84E7FB02-C748-4CA0-A683-E170F1033370}" type="presParOf" srcId="{F29F785F-8596-4BF1-AB70-D7F4EA2571A4}" destId="{9961C59E-82BD-4A21-8039-7DACA1615B04}" srcOrd="9" destOrd="0" presId="urn:microsoft.com/office/officeart/2005/8/layout/list1"/>
    <dgm:cxn modelId="{28C891C8-E253-4DEE-AC73-DD501ADEE5D9}" type="presParOf" srcId="{F29F785F-8596-4BF1-AB70-D7F4EA2571A4}" destId="{B372D808-BA51-48CA-9B41-6AFF8C16FDE7}" srcOrd="10" destOrd="0" presId="urn:microsoft.com/office/officeart/2005/8/layout/list1"/>
    <dgm:cxn modelId="{034D51F6-04B2-4743-8048-BA322E52648C}" type="presParOf" srcId="{F29F785F-8596-4BF1-AB70-D7F4EA2571A4}" destId="{5387BA19-CCCD-4F9E-8DF6-91CACEC75CB5}" srcOrd="11" destOrd="0" presId="urn:microsoft.com/office/officeart/2005/8/layout/list1"/>
    <dgm:cxn modelId="{49DEB72A-6B0C-471B-B4FC-49C0F06D0AF6}" type="presParOf" srcId="{F29F785F-8596-4BF1-AB70-D7F4EA2571A4}" destId="{36F6BA92-0672-4663-8A36-910244DADA45}" srcOrd="12" destOrd="0" presId="urn:microsoft.com/office/officeart/2005/8/layout/list1"/>
    <dgm:cxn modelId="{108E8FE0-A338-4DAC-80C4-FF0BFC2BB150}" type="presParOf" srcId="{36F6BA92-0672-4663-8A36-910244DADA45}" destId="{A11E391E-915D-4BB0-80F2-EA61A6DB4D4E}" srcOrd="0" destOrd="0" presId="urn:microsoft.com/office/officeart/2005/8/layout/list1"/>
    <dgm:cxn modelId="{5C6A3D59-4F9C-4F8D-93F9-50AB02E2F4D5}" type="presParOf" srcId="{36F6BA92-0672-4663-8A36-910244DADA45}" destId="{0834116B-5821-4107-B76E-87DBBF7EF757}" srcOrd="1" destOrd="0" presId="urn:microsoft.com/office/officeart/2005/8/layout/list1"/>
    <dgm:cxn modelId="{5B3A2EC6-1333-4F70-867B-E0EF42D4489A}" type="presParOf" srcId="{F29F785F-8596-4BF1-AB70-D7F4EA2571A4}" destId="{98B552B2-FD50-454F-B566-3EB042E636E2}" srcOrd="13" destOrd="0" presId="urn:microsoft.com/office/officeart/2005/8/layout/list1"/>
    <dgm:cxn modelId="{C3422592-3FA6-420C-8FD6-9D5E2C47A9ED}" type="presParOf" srcId="{F29F785F-8596-4BF1-AB70-D7F4EA2571A4}" destId="{1987E13F-7F3F-4542-BB97-C872E9B76C79}" srcOrd="14" destOrd="0" presId="urn:microsoft.com/office/officeart/2005/8/layout/list1"/>
    <dgm:cxn modelId="{5883B44E-20A5-45B5-ABF8-A3ADA0171D5D}" type="presParOf" srcId="{F29F785F-8596-4BF1-AB70-D7F4EA2571A4}" destId="{E485CC31-F219-4F26-8BD5-C86BA7608144}" srcOrd="15" destOrd="0" presId="urn:microsoft.com/office/officeart/2005/8/layout/list1"/>
    <dgm:cxn modelId="{4D38F98C-6076-41B7-9D0A-1CB5545E1F46}" type="presParOf" srcId="{F29F785F-8596-4BF1-AB70-D7F4EA2571A4}" destId="{FB07CF36-2557-4DDC-BD47-F3581B05D9F6}" srcOrd="16" destOrd="0" presId="urn:microsoft.com/office/officeart/2005/8/layout/list1"/>
    <dgm:cxn modelId="{15840C58-B408-4B07-9299-A321B8612ED9}" type="presParOf" srcId="{FB07CF36-2557-4DDC-BD47-F3581B05D9F6}" destId="{9C73A7B6-0176-4B55-99A2-AFDEE0CE5381}" srcOrd="0" destOrd="0" presId="urn:microsoft.com/office/officeart/2005/8/layout/list1"/>
    <dgm:cxn modelId="{649B5F20-2106-45F9-98CB-D1F5AC1D8A94}" type="presParOf" srcId="{FB07CF36-2557-4DDC-BD47-F3581B05D9F6}" destId="{FD3F8F42-7CE4-4499-8215-0F169B343311}" srcOrd="1" destOrd="0" presId="urn:microsoft.com/office/officeart/2005/8/layout/list1"/>
    <dgm:cxn modelId="{ECF565A3-92EB-4627-A628-0CE2CF87D330}" type="presParOf" srcId="{F29F785F-8596-4BF1-AB70-D7F4EA2571A4}" destId="{4B5D3EF0-0C0B-4752-BB24-91D22BB2EABE}" srcOrd="17" destOrd="0" presId="urn:microsoft.com/office/officeart/2005/8/layout/list1"/>
    <dgm:cxn modelId="{8DECF7F0-5545-490A-A0EF-D5EC98BBAD24}" type="presParOf" srcId="{F29F785F-8596-4BF1-AB70-D7F4EA2571A4}" destId="{AF684EAD-1423-4011-9A78-C88D906BC33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AD023-4F0D-4324-847D-397FECD8C01F}">
      <dsp:nvSpPr>
        <dsp:cNvPr id="0" name=""/>
        <dsp:cNvSpPr/>
      </dsp:nvSpPr>
      <dsp:spPr>
        <a:xfrm>
          <a:off x="0" y="435579"/>
          <a:ext cx="92453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A15B46-C31E-400B-860D-E5207FD2B613}">
      <dsp:nvSpPr>
        <dsp:cNvPr id="0" name=""/>
        <dsp:cNvSpPr/>
      </dsp:nvSpPr>
      <dsp:spPr>
        <a:xfrm>
          <a:off x="462266" y="22299"/>
          <a:ext cx="6471727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616" tIns="0" rIns="24461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Customer Behaviour Analysis</a:t>
          </a:r>
        </a:p>
      </dsp:txBody>
      <dsp:txXfrm>
        <a:off x="502615" y="62648"/>
        <a:ext cx="6391029" cy="745862"/>
      </dsp:txXfrm>
    </dsp:sp>
    <dsp:sp modelId="{6E87E29F-643D-4E9D-A56A-9C7FD192E0B5}">
      <dsp:nvSpPr>
        <dsp:cNvPr id="0" name=""/>
        <dsp:cNvSpPr/>
      </dsp:nvSpPr>
      <dsp:spPr>
        <a:xfrm>
          <a:off x="0" y="1705660"/>
          <a:ext cx="92453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5F620E-8365-477E-81BB-3440E4268088}">
      <dsp:nvSpPr>
        <dsp:cNvPr id="0" name=""/>
        <dsp:cNvSpPr/>
      </dsp:nvSpPr>
      <dsp:spPr>
        <a:xfrm>
          <a:off x="462266" y="1292379"/>
          <a:ext cx="6471727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616" tIns="0" rIns="24461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Restaurant Performance Metrics</a:t>
          </a:r>
        </a:p>
      </dsp:txBody>
      <dsp:txXfrm>
        <a:off x="502615" y="1332728"/>
        <a:ext cx="6391029" cy="745862"/>
      </dsp:txXfrm>
    </dsp:sp>
    <dsp:sp modelId="{B372D808-BA51-48CA-9B41-6AFF8C16FDE7}">
      <dsp:nvSpPr>
        <dsp:cNvPr id="0" name=""/>
        <dsp:cNvSpPr/>
      </dsp:nvSpPr>
      <dsp:spPr>
        <a:xfrm>
          <a:off x="0" y="2975740"/>
          <a:ext cx="92453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DF2853-2C7B-4E37-AC25-687672986C80}">
      <dsp:nvSpPr>
        <dsp:cNvPr id="0" name=""/>
        <dsp:cNvSpPr/>
      </dsp:nvSpPr>
      <dsp:spPr>
        <a:xfrm>
          <a:off x="462266" y="2562460"/>
          <a:ext cx="6471727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616" tIns="0" rIns="24461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Delivery Partner &amp; Order Trends</a:t>
          </a:r>
        </a:p>
      </dsp:txBody>
      <dsp:txXfrm>
        <a:off x="502615" y="2602809"/>
        <a:ext cx="6391029" cy="745862"/>
      </dsp:txXfrm>
    </dsp:sp>
    <dsp:sp modelId="{1987E13F-7F3F-4542-BB97-C872E9B76C79}">
      <dsp:nvSpPr>
        <dsp:cNvPr id="0" name=""/>
        <dsp:cNvSpPr/>
      </dsp:nvSpPr>
      <dsp:spPr>
        <a:xfrm>
          <a:off x="0" y="4245820"/>
          <a:ext cx="92453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34116B-5821-4107-B76E-87DBBF7EF757}">
      <dsp:nvSpPr>
        <dsp:cNvPr id="0" name=""/>
        <dsp:cNvSpPr/>
      </dsp:nvSpPr>
      <dsp:spPr>
        <a:xfrm>
          <a:off x="462266" y="3832540"/>
          <a:ext cx="6471727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616" tIns="0" rIns="24461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Location Based Analysis</a:t>
          </a:r>
        </a:p>
      </dsp:txBody>
      <dsp:txXfrm>
        <a:off x="502615" y="3872889"/>
        <a:ext cx="6391029" cy="745862"/>
      </dsp:txXfrm>
    </dsp:sp>
    <dsp:sp modelId="{AF684EAD-1423-4011-9A78-C88D906BC336}">
      <dsp:nvSpPr>
        <dsp:cNvPr id="0" name=""/>
        <dsp:cNvSpPr/>
      </dsp:nvSpPr>
      <dsp:spPr>
        <a:xfrm>
          <a:off x="0" y="5515900"/>
          <a:ext cx="9245325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3F8F42-7CE4-4499-8215-0F169B343311}">
      <dsp:nvSpPr>
        <dsp:cNvPr id="0" name=""/>
        <dsp:cNvSpPr/>
      </dsp:nvSpPr>
      <dsp:spPr>
        <a:xfrm>
          <a:off x="462266" y="5102620"/>
          <a:ext cx="6471727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616" tIns="0" rIns="24461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Order Timeline</a:t>
          </a:r>
        </a:p>
      </dsp:txBody>
      <dsp:txXfrm>
        <a:off x="502615" y="5142969"/>
        <a:ext cx="6391029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rgbClr val="5699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rgbClr val="5699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rgbClr val="5699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rgbClr val="5699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88225" y="121522"/>
            <a:ext cx="6586855" cy="2025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rgbClr val="56997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1962" y="4296025"/>
            <a:ext cx="16334740" cy="5923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8.png"/><Relationship Id="rId17" Type="http://schemas.openxmlformats.org/officeDocument/2006/relationships/image" Target="../media/image2.png"/><Relationship Id="rId2" Type="http://schemas.openxmlformats.org/officeDocument/2006/relationships/image" Target="../media/image1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7.png"/><Relationship Id="rId5" Type="http://schemas.openxmlformats.org/officeDocument/2006/relationships/image" Target="../media/image17.png"/><Relationship Id="rId15" Type="http://schemas.openxmlformats.org/officeDocument/2006/relationships/image" Target="../media/image51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5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4.png"/><Relationship Id="rId1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5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5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png"/><Relationship Id="rId17" Type="http://schemas.openxmlformats.org/officeDocument/2006/relationships/image" Target="../media/image2.png"/><Relationship Id="rId2" Type="http://schemas.openxmlformats.org/officeDocument/2006/relationships/image" Target="../media/image5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6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5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png"/><Relationship Id="rId17" Type="http://schemas.openxmlformats.org/officeDocument/2006/relationships/image" Target="../media/image2.png"/><Relationship Id="rId2" Type="http://schemas.openxmlformats.org/officeDocument/2006/relationships/image" Target="../media/image5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6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6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1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8.png"/><Relationship Id="rId1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7.png"/><Relationship Id="rId17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7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6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2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7.png"/><Relationship Id="rId5" Type="http://schemas.openxmlformats.org/officeDocument/2006/relationships/image" Target="../media/image17.png"/><Relationship Id="rId1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7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72.png"/><Relationship Id="rId17" Type="http://schemas.openxmlformats.org/officeDocument/2006/relationships/image" Target="../media/image45.png"/><Relationship Id="rId2" Type="http://schemas.openxmlformats.org/officeDocument/2006/relationships/image" Target="../media/image14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7.png"/><Relationship Id="rId5" Type="http://schemas.openxmlformats.org/officeDocument/2006/relationships/image" Target="../media/image17.png"/><Relationship Id="rId1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7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eg"/><Relationship Id="rId5" Type="http://schemas.openxmlformats.org/officeDocument/2006/relationships/image" Target="../media/image7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jpe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9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3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0.png"/><Relationship Id="rId2" Type="http://schemas.openxmlformats.org/officeDocument/2006/relationships/image" Target="../media/image35.pn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5.png"/><Relationship Id="rId2" Type="http://schemas.openxmlformats.org/officeDocument/2006/relationships/image" Target="../media/image4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201" y="4951107"/>
            <a:ext cx="10667560" cy="164019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3719"/>
              </a:lnSpc>
            </a:pPr>
            <a:r>
              <a:rPr sz="103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ADC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SQL </a:t>
            </a:r>
            <a:r>
              <a:rPr lang="en-IN" sz="103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ADC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 Analysis</a:t>
            </a:r>
            <a:endParaRPr sz="103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ADC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E64768-AF48-3F85-E375-56CA3E46A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64" y="495300"/>
            <a:ext cx="5333999" cy="4928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A222D-9CCA-360F-56E7-936FB4A98F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555">
            <a:off x="427201" y="6173779"/>
            <a:ext cx="3981513" cy="4062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356DC3-6284-8037-D850-8228FC2BF1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729" y="6003197"/>
            <a:ext cx="3946466" cy="39464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E397EF-2186-C38F-08A5-499AE273FC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2" y="302880"/>
            <a:ext cx="3678043" cy="36780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088CF4-EE04-F1ED-9642-7F9AB4CBA8B1}"/>
              </a:ext>
            </a:extLst>
          </p:cNvPr>
          <p:cNvSpPr txBox="1"/>
          <p:nvPr/>
        </p:nvSpPr>
        <p:spPr>
          <a:xfrm>
            <a:off x="9144000" y="86487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Presented By:</a:t>
            </a:r>
          </a:p>
          <a:p>
            <a:pPr algn="l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Gourav Mohanty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18" name="object 18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8147" y="4381500"/>
            <a:ext cx="919653" cy="98673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791077" y="5143494"/>
            <a:ext cx="11679429" cy="4474172"/>
            <a:chOff x="477025" y="5143494"/>
            <a:chExt cx="12200890" cy="4093845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5733" y="5143494"/>
              <a:ext cx="1061986" cy="826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025" y="5665094"/>
              <a:ext cx="11296649" cy="357187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766279" y="5038055"/>
            <a:ext cx="4730644" cy="480812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088597" y="2345891"/>
            <a:ext cx="9713003" cy="15228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7720" marR="98425" algn="l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Performance Metrics</a:t>
            </a:r>
          </a:p>
          <a:p>
            <a:pPr marL="12700" algn="r">
              <a:lnSpc>
                <a:spcPct val="100000"/>
              </a:lnSpc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 generated by each restaurant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24345" y="3660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06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33" y="3732219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131291" y="4324608"/>
            <a:ext cx="1517909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350" b="1" spc="-31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E02129F-0045-B4C3-0172-5ECB1CCD9BA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7"/>
            <a:ext cx="2519851" cy="25142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F4FF46-5F94-ACB0-6989-78EE107C388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51" y="1588166"/>
            <a:ext cx="1777650" cy="1777650"/>
          </a:xfrm>
          <a:prstGeom prst="rect">
            <a:avLst/>
          </a:prstGeom>
        </p:spPr>
      </p:pic>
      <p:pic>
        <p:nvPicPr>
          <p:cNvPr id="33" name="object 2">
            <a:extLst>
              <a:ext uri="{FF2B5EF4-FFF2-40B4-BE49-F238E27FC236}">
                <a16:creationId xmlns:a16="http://schemas.microsoft.com/office/drawing/2014/main" id="{C215A4E9-5D0E-1B86-4F01-8B6BC0A5D1DD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20" name="object 20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4347" y="4429001"/>
            <a:ext cx="919653" cy="9867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46719" y="6057900"/>
            <a:ext cx="1061986" cy="82685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6251" y="5610400"/>
            <a:ext cx="10505373" cy="323838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898274" y="6996628"/>
            <a:ext cx="5553074" cy="16001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200400" y="2345891"/>
            <a:ext cx="10210800" cy="15228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7720" marR="98425" algn="l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Performance Metrics</a:t>
            </a:r>
          </a:p>
          <a:p>
            <a:pPr marL="12700" algn="r"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rating of all restaurants in 'Mumbai'.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24345" y="2898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07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333" y="3732219"/>
            <a:ext cx="1379949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351293" y="5476139"/>
            <a:ext cx="1526507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992D31-FDDA-4622-24EB-AE0FA8B0879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7"/>
            <a:ext cx="2519851" cy="25142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89E28B3-F9DE-3E92-C3D8-AF4A7BF750F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51" y="1588166"/>
            <a:ext cx="1777650" cy="1777650"/>
          </a:xfrm>
          <a:prstGeom prst="rect">
            <a:avLst/>
          </a:prstGeom>
        </p:spPr>
      </p:pic>
      <p:pic>
        <p:nvPicPr>
          <p:cNvPr id="34" name="object 2">
            <a:extLst>
              <a:ext uri="{FF2B5EF4-FFF2-40B4-BE49-F238E27FC236}">
                <a16:creationId xmlns:a16="http://schemas.microsoft.com/office/drawing/2014/main" id="{FE0CEF3B-A121-BB0C-8B41-D8DA920B117A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20" name="object 20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238" y="4429001"/>
            <a:ext cx="919653" cy="9867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273142" y="4816547"/>
            <a:ext cx="1061986" cy="82685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972860" y="5761283"/>
            <a:ext cx="5086349" cy="384479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0" y="5903219"/>
            <a:ext cx="12804135" cy="341624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276599" y="2345891"/>
            <a:ext cx="9909545" cy="152285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7720" marR="98425" algn="l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Performance Metrics</a:t>
            </a:r>
          </a:p>
          <a:p>
            <a:pPr marL="12700" algn="r">
              <a:lnSpc>
                <a:spcPct val="100000"/>
              </a:lnSpc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5 restaurants with the highest average rating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00545" y="2898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08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37795" y="3732219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610785" y="4315541"/>
            <a:ext cx="1876615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1A560D-5EF0-36C9-531F-1A5857E433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7"/>
            <a:ext cx="2519851" cy="2514244"/>
          </a:xfrm>
          <a:prstGeom prst="rect">
            <a:avLst/>
          </a:prstGeom>
        </p:spPr>
      </p:pic>
      <p:pic>
        <p:nvPicPr>
          <p:cNvPr id="33" name="object 2">
            <a:extLst>
              <a:ext uri="{FF2B5EF4-FFF2-40B4-BE49-F238E27FC236}">
                <a16:creationId xmlns:a16="http://schemas.microsoft.com/office/drawing/2014/main" id="{9283EE64-79C7-36FE-7ED4-27D5A28F92D2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0546DE9-EACB-A33A-C173-BF33304A9E7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550" y="1606706"/>
            <a:ext cx="1876615" cy="18766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 indent="-1007744" algn="ctr">
              <a:lnSpc>
                <a:spcPts val="7150"/>
              </a:lnSpc>
              <a:spcBef>
                <a:spcPts val="95"/>
              </a:spcBef>
            </a:pPr>
            <a:r>
              <a:rPr sz="66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Suggestions</a:t>
            </a: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110743"/>
              </p:ext>
            </p:extLst>
          </p:nvPr>
        </p:nvGraphicFramePr>
        <p:xfrm>
          <a:off x="1028700" y="3841082"/>
          <a:ext cx="16239490" cy="5875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7383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OBSERVATIONS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SUGGESTIONS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9247"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j-lt"/>
                          <a:cs typeface="Times New Roman"/>
                        </a:rPr>
                        <a:t>Mumbai restaurants show varied average ratings.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1399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258445" indent="-457200" algn="ctr">
                        <a:lnSpc>
                          <a:spcPct val="100000"/>
                        </a:lnSpc>
                        <a:spcBef>
                          <a:spcPts val="168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Promote top-rated restaurants; audit and improve those with poor ratings through feedback mechanisms or quality checks.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9247">
                <a:tc>
                  <a:txBody>
                    <a:bodyPr/>
                    <a:lstStyle/>
                    <a:p>
                      <a:pPr marL="457200" marR="489584" indent="-457200" algn="l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3249930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Some restaurants earn significantly higher revenue than others.</a:t>
                      </a:r>
                    </a:p>
                    <a:p>
                      <a:pPr marL="497206" marR="489584" indent="0">
                        <a:lnSpc>
                          <a:spcPts val="2930"/>
                        </a:lnSpc>
                        <a:buSzPct val="87500"/>
                        <a:buNone/>
                        <a:tabLst>
                          <a:tab pos="3249930" algn="l"/>
                        </a:tabLst>
                      </a:pPr>
                      <a:endParaRPr sz="2450" dirty="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258445" indent="-457200" algn="ctr">
                        <a:lnSpc>
                          <a:spcPct val="100000"/>
                        </a:lnSpc>
                        <a:spcBef>
                          <a:spcPts val="168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Prioritize visibility for high-performing restaurants. Investigate causes behind low revenue in others and take corrective action.</a:t>
                      </a:r>
                    </a:p>
                    <a:p>
                      <a:pPr marL="535305" marR="527685" algn="l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450" dirty="0">
                        <a:latin typeface="Arial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marR="489584" indent="-457200" algn="l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3249930" algn="l"/>
                        </a:tabLs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Top 5 restaurants (by rating) clearly stand out.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258445" indent="-457200" algn="ctr">
                        <a:lnSpc>
                          <a:spcPct val="100000"/>
                        </a:lnSpc>
                        <a:spcBef>
                          <a:spcPts val="168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Feature them in “Editor’s Pick” or boost their presence during peak hours to maximize impact.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E809FDD-4948-73FE-7CBC-03E3C0D8D88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7"/>
            <a:ext cx="2519851" cy="25142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20" name="object 20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238" y="4429001"/>
            <a:ext cx="919653" cy="98673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27447" y="4359912"/>
            <a:ext cx="16696690" cy="5753100"/>
            <a:chOff x="1399658" y="4106726"/>
            <a:chExt cx="16696690" cy="5753100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7154" y="4998860"/>
              <a:ext cx="1061986" cy="8268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47827" y="5474594"/>
              <a:ext cx="6248400" cy="22955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9658" y="4106726"/>
              <a:ext cx="11096624" cy="57530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880919" y="2347553"/>
            <a:ext cx="9122410" cy="1521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47720" marR="98425" algn="l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Based Analysis</a:t>
            </a:r>
          </a:p>
          <a:p>
            <a:pPr marL="12700" algn="r"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orders placed by each customer in 'Mumbai'.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824345" y="2898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09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333" y="3732219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802594" y="4690709"/>
            <a:ext cx="1627406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84B0BE5-195F-8B91-BD64-4222676BD08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639426" cy="2633553"/>
          </a:xfrm>
          <a:prstGeom prst="rect">
            <a:avLst/>
          </a:prstGeom>
        </p:spPr>
      </p:pic>
      <p:grpSp>
        <p:nvGrpSpPr>
          <p:cNvPr id="35" name="object 12">
            <a:extLst>
              <a:ext uri="{FF2B5EF4-FFF2-40B4-BE49-F238E27FC236}">
                <a16:creationId xmlns:a16="http://schemas.microsoft.com/office/drawing/2014/main" id="{B37BB121-2140-3E77-10E6-EA8A5EA6BE4B}"/>
              </a:ext>
            </a:extLst>
          </p:cNvPr>
          <p:cNvGrpSpPr/>
          <p:nvPr/>
        </p:nvGrpSpPr>
        <p:grpSpPr>
          <a:xfrm>
            <a:off x="11884575" y="2179761"/>
            <a:ext cx="524733" cy="752475"/>
            <a:chOff x="11536777" y="1864292"/>
            <a:chExt cx="645795" cy="981075"/>
          </a:xfrm>
        </p:grpSpPr>
        <p:sp>
          <p:nvSpPr>
            <p:cNvPr id="36" name="object 13">
              <a:extLst>
                <a:ext uri="{FF2B5EF4-FFF2-40B4-BE49-F238E27FC236}">
                  <a16:creationId xmlns:a16="http://schemas.microsoft.com/office/drawing/2014/main" id="{B532BC28-95C4-4902-60BD-C6E2127F466B}"/>
                </a:ext>
              </a:extLst>
            </p:cNvPr>
            <p:cNvSpPr/>
            <p:nvPr/>
          </p:nvSpPr>
          <p:spPr>
            <a:xfrm>
              <a:off x="11536777" y="1864292"/>
              <a:ext cx="645795" cy="981075"/>
            </a:xfrm>
            <a:custGeom>
              <a:avLst/>
              <a:gdLst/>
              <a:ahLst/>
              <a:cxnLst/>
              <a:rect l="l" t="t" r="r" b="b"/>
              <a:pathLst>
                <a:path w="645795" h="981075">
                  <a:moveTo>
                    <a:pt x="322763" y="980879"/>
                  </a:moveTo>
                  <a:lnTo>
                    <a:pt x="272331" y="922824"/>
                  </a:lnTo>
                  <a:lnTo>
                    <a:pt x="161381" y="771214"/>
                  </a:lnTo>
                  <a:lnTo>
                    <a:pt x="50431" y="559887"/>
                  </a:lnTo>
                  <a:lnTo>
                    <a:pt x="0" y="322679"/>
                  </a:lnTo>
                  <a:lnTo>
                    <a:pt x="3497" y="274997"/>
                  </a:lnTo>
                  <a:lnTo>
                    <a:pt x="13659" y="229487"/>
                  </a:lnTo>
                  <a:lnTo>
                    <a:pt x="29986" y="186648"/>
                  </a:lnTo>
                  <a:lnTo>
                    <a:pt x="51980" y="146979"/>
                  </a:lnTo>
                  <a:lnTo>
                    <a:pt x="79142" y="110980"/>
                  </a:lnTo>
                  <a:lnTo>
                    <a:pt x="110976" y="79149"/>
                  </a:lnTo>
                  <a:lnTo>
                    <a:pt x="146982" y="51987"/>
                  </a:lnTo>
                  <a:lnTo>
                    <a:pt x="186662" y="29991"/>
                  </a:lnTo>
                  <a:lnTo>
                    <a:pt x="229517" y="13662"/>
                  </a:lnTo>
                  <a:lnTo>
                    <a:pt x="275051" y="3498"/>
                  </a:lnTo>
                  <a:lnTo>
                    <a:pt x="322763" y="0"/>
                  </a:lnTo>
                  <a:lnTo>
                    <a:pt x="370468" y="3498"/>
                  </a:lnTo>
                  <a:lnTo>
                    <a:pt x="415998" y="13662"/>
                  </a:lnTo>
                  <a:lnTo>
                    <a:pt x="458855" y="29991"/>
                  </a:lnTo>
                  <a:lnTo>
                    <a:pt x="498539" y="51987"/>
                  </a:lnTo>
                  <a:lnTo>
                    <a:pt x="534552" y="79149"/>
                  </a:lnTo>
                  <a:lnTo>
                    <a:pt x="566393" y="110980"/>
                  </a:lnTo>
                  <a:lnTo>
                    <a:pt x="593565" y="146979"/>
                  </a:lnTo>
                  <a:lnTo>
                    <a:pt x="615567" y="186648"/>
                  </a:lnTo>
                  <a:lnTo>
                    <a:pt x="631901" y="229487"/>
                  </a:lnTo>
                  <a:lnTo>
                    <a:pt x="642068" y="274997"/>
                  </a:lnTo>
                  <a:lnTo>
                    <a:pt x="645568" y="322679"/>
                  </a:lnTo>
                  <a:lnTo>
                    <a:pt x="595129" y="559887"/>
                  </a:lnTo>
                  <a:lnTo>
                    <a:pt x="484165" y="771214"/>
                  </a:lnTo>
                  <a:lnTo>
                    <a:pt x="373201" y="922824"/>
                  </a:lnTo>
                  <a:lnTo>
                    <a:pt x="322763" y="980879"/>
                  </a:lnTo>
                  <a:close/>
                </a:path>
              </a:pathLst>
            </a:custGeom>
            <a:solidFill>
              <a:srgbClr val="F9A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4">
              <a:extLst>
                <a:ext uri="{FF2B5EF4-FFF2-40B4-BE49-F238E27FC236}">
                  <a16:creationId xmlns:a16="http://schemas.microsoft.com/office/drawing/2014/main" id="{35F390E7-A471-B54F-7705-55DE8B2C4BDF}"/>
                </a:ext>
              </a:extLst>
            </p:cNvPr>
            <p:cNvSpPr/>
            <p:nvPr/>
          </p:nvSpPr>
          <p:spPr>
            <a:xfrm>
              <a:off x="11536777" y="1864292"/>
              <a:ext cx="323215" cy="981075"/>
            </a:xfrm>
            <a:custGeom>
              <a:avLst/>
              <a:gdLst/>
              <a:ahLst/>
              <a:cxnLst/>
              <a:rect l="l" t="t" r="r" b="b"/>
              <a:pathLst>
                <a:path w="323215" h="981075">
                  <a:moveTo>
                    <a:pt x="322763" y="980879"/>
                  </a:moveTo>
                  <a:lnTo>
                    <a:pt x="272331" y="922824"/>
                  </a:lnTo>
                  <a:lnTo>
                    <a:pt x="161381" y="771214"/>
                  </a:lnTo>
                  <a:lnTo>
                    <a:pt x="50431" y="559887"/>
                  </a:lnTo>
                  <a:lnTo>
                    <a:pt x="0" y="322679"/>
                  </a:lnTo>
                  <a:lnTo>
                    <a:pt x="3497" y="274997"/>
                  </a:lnTo>
                  <a:lnTo>
                    <a:pt x="13659" y="229487"/>
                  </a:lnTo>
                  <a:lnTo>
                    <a:pt x="29986" y="186648"/>
                  </a:lnTo>
                  <a:lnTo>
                    <a:pt x="51980" y="146979"/>
                  </a:lnTo>
                  <a:lnTo>
                    <a:pt x="79142" y="110980"/>
                  </a:lnTo>
                  <a:lnTo>
                    <a:pt x="110976" y="79149"/>
                  </a:lnTo>
                  <a:lnTo>
                    <a:pt x="146982" y="51987"/>
                  </a:lnTo>
                  <a:lnTo>
                    <a:pt x="186662" y="29991"/>
                  </a:lnTo>
                  <a:lnTo>
                    <a:pt x="229517" y="13662"/>
                  </a:lnTo>
                  <a:lnTo>
                    <a:pt x="275051" y="3498"/>
                  </a:lnTo>
                  <a:lnTo>
                    <a:pt x="322763" y="0"/>
                  </a:lnTo>
                  <a:lnTo>
                    <a:pt x="322763" y="980879"/>
                  </a:lnTo>
                  <a:close/>
                </a:path>
              </a:pathLst>
            </a:custGeom>
            <a:solidFill>
              <a:srgbClr val="CC8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5">
              <a:extLst>
                <a:ext uri="{FF2B5EF4-FFF2-40B4-BE49-F238E27FC236}">
                  <a16:creationId xmlns:a16="http://schemas.microsoft.com/office/drawing/2014/main" id="{A17A7B12-2DCC-E303-B78E-7DDCDDEF9439}"/>
                </a:ext>
              </a:extLst>
            </p:cNvPr>
            <p:cNvSpPr/>
            <p:nvPr/>
          </p:nvSpPr>
          <p:spPr>
            <a:xfrm>
              <a:off x="11657794" y="1985277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201747" y="403389"/>
                  </a:moveTo>
                  <a:lnTo>
                    <a:pt x="155488" y="398064"/>
                  </a:lnTo>
                  <a:lnTo>
                    <a:pt x="113023" y="382896"/>
                  </a:lnTo>
                  <a:lnTo>
                    <a:pt x="75564" y="359092"/>
                  </a:lnTo>
                  <a:lnTo>
                    <a:pt x="44321" y="327861"/>
                  </a:lnTo>
                  <a:lnTo>
                    <a:pt x="20505" y="290413"/>
                  </a:lnTo>
                  <a:lnTo>
                    <a:pt x="5328" y="247954"/>
                  </a:lnTo>
                  <a:lnTo>
                    <a:pt x="0" y="201694"/>
                  </a:lnTo>
                  <a:lnTo>
                    <a:pt x="5328" y="155435"/>
                  </a:lnTo>
                  <a:lnTo>
                    <a:pt x="20505" y="112976"/>
                  </a:lnTo>
                  <a:lnTo>
                    <a:pt x="44321" y="75527"/>
                  </a:lnTo>
                  <a:lnTo>
                    <a:pt x="75564" y="44297"/>
                  </a:lnTo>
                  <a:lnTo>
                    <a:pt x="113023" y="20493"/>
                  </a:lnTo>
                  <a:lnTo>
                    <a:pt x="155488" y="5324"/>
                  </a:lnTo>
                  <a:lnTo>
                    <a:pt x="201747" y="0"/>
                  </a:lnTo>
                  <a:lnTo>
                    <a:pt x="248004" y="5324"/>
                  </a:lnTo>
                  <a:lnTo>
                    <a:pt x="290463" y="20493"/>
                  </a:lnTo>
                  <a:lnTo>
                    <a:pt x="327914" y="44297"/>
                  </a:lnTo>
                  <a:lnTo>
                    <a:pt x="359149" y="75527"/>
                  </a:lnTo>
                  <a:lnTo>
                    <a:pt x="382956" y="112976"/>
                  </a:lnTo>
                  <a:lnTo>
                    <a:pt x="398128" y="155435"/>
                  </a:lnTo>
                  <a:lnTo>
                    <a:pt x="403454" y="201694"/>
                  </a:lnTo>
                  <a:lnTo>
                    <a:pt x="398128" y="247954"/>
                  </a:lnTo>
                  <a:lnTo>
                    <a:pt x="382956" y="290413"/>
                  </a:lnTo>
                  <a:lnTo>
                    <a:pt x="359149" y="327861"/>
                  </a:lnTo>
                  <a:lnTo>
                    <a:pt x="327914" y="359092"/>
                  </a:lnTo>
                  <a:lnTo>
                    <a:pt x="290463" y="382896"/>
                  </a:lnTo>
                  <a:lnTo>
                    <a:pt x="248004" y="398064"/>
                  </a:lnTo>
                  <a:lnTo>
                    <a:pt x="201747" y="403389"/>
                  </a:lnTo>
                  <a:close/>
                </a:path>
              </a:pathLst>
            </a:custGeom>
            <a:solidFill>
              <a:srgbClr val="F5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CDABF767-8197-B51E-C9F6-B65B4D8056B1}"/>
                </a:ext>
              </a:extLst>
            </p:cNvPr>
            <p:cNvSpPr/>
            <p:nvPr/>
          </p:nvSpPr>
          <p:spPr>
            <a:xfrm>
              <a:off x="11657794" y="1985277"/>
              <a:ext cx="201930" cy="403860"/>
            </a:xfrm>
            <a:custGeom>
              <a:avLst/>
              <a:gdLst/>
              <a:ahLst/>
              <a:cxnLst/>
              <a:rect l="l" t="t" r="r" b="b"/>
              <a:pathLst>
                <a:path w="201929" h="403860">
                  <a:moveTo>
                    <a:pt x="201747" y="403389"/>
                  </a:moveTo>
                  <a:lnTo>
                    <a:pt x="155488" y="398064"/>
                  </a:lnTo>
                  <a:lnTo>
                    <a:pt x="113023" y="382896"/>
                  </a:lnTo>
                  <a:lnTo>
                    <a:pt x="75564" y="359092"/>
                  </a:lnTo>
                  <a:lnTo>
                    <a:pt x="44321" y="327861"/>
                  </a:lnTo>
                  <a:lnTo>
                    <a:pt x="20505" y="290413"/>
                  </a:lnTo>
                  <a:lnTo>
                    <a:pt x="5328" y="247954"/>
                  </a:lnTo>
                  <a:lnTo>
                    <a:pt x="0" y="201694"/>
                  </a:lnTo>
                  <a:lnTo>
                    <a:pt x="5328" y="155435"/>
                  </a:lnTo>
                  <a:lnTo>
                    <a:pt x="20505" y="112976"/>
                  </a:lnTo>
                  <a:lnTo>
                    <a:pt x="44321" y="75527"/>
                  </a:lnTo>
                  <a:lnTo>
                    <a:pt x="75564" y="44297"/>
                  </a:lnTo>
                  <a:lnTo>
                    <a:pt x="113023" y="20493"/>
                  </a:lnTo>
                  <a:lnTo>
                    <a:pt x="155488" y="5324"/>
                  </a:lnTo>
                  <a:lnTo>
                    <a:pt x="201747" y="0"/>
                  </a:lnTo>
                  <a:lnTo>
                    <a:pt x="201747" y="403389"/>
                  </a:lnTo>
                  <a:close/>
                </a:path>
              </a:pathLst>
            </a:custGeom>
            <a:solidFill>
              <a:srgbClr val="E6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2">
            <a:extLst>
              <a:ext uri="{FF2B5EF4-FFF2-40B4-BE49-F238E27FC236}">
                <a16:creationId xmlns:a16="http://schemas.microsoft.com/office/drawing/2014/main" id="{ECF89837-7595-B09A-01C3-20160A62851B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6" name="object 6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8005" y="3874934"/>
            <a:ext cx="5048249" cy="3571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01" y="4384149"/>
            <a:ext cx="1379362" cy="10741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2124467" y="2179761"/>
            <a:ext cx="524733" cy="752475"/>
            <a:chOff x="11536777" y="1864292"/>
            <a:chExt cx="645795" cy="981075"/>
          </a:xfrm>
        </p:grpSpPr>
        <p:sp>
          <p:nvSpPr>
            <p:cNvPr id="13" name="object 13"/>
            <p:cNvSpPr/>
            <p:nvPr/>
          </p:nvSpPr>
          <p:spPr>
            <a:xfrm>
              <a:off x="11536777" y="1864292"/>
              <a:ext cx="645795" cy="981075"/>
            </a:xfrm>
            <a:custGeom>
              <a:avLst/>
              <a:gdLst/>
              <a:ahLst/>
              <a:cxnLst/>
              <a:rect l="l" t="t" r="r" b="b"/>
              <a:pathLst>
                <a:path w="645795" h="981075">
                  <a:moveTo>
                    <a:pt x="322763" y="980879"/>
                  </a:moveTo>
                  <a:lnTo>
                    <a:pt x="272331" y="922824"/>
                  </a:lnTo>
                  <a:lnTo>
                    <a:pt x="161381" y="771214"/>
                  </a:lnTo>
                  <a:lnTo>
                    <a:pt x="50431" y="559887"/>
                  </a:lnTo>
                  <a:lnTo>
                    <a:pt x="0" y="322679"/>
                  </a:lnTo>
                  <a:lnTo>
                    <a:pt x="3497" y="274997"/>
                  </a:lnTo>
                  <a:lnTo>
                    <a:pt x="13659" y="229487"/>
                  </a:lnTo>
                  <a:lnTo>
                    <a:pt x="29986" y="186648"/>
                  </a:lnTo>
                  <a:lnTo>
                    <a:pt x="51980" y="146979"/>
                  </a:lnTo>
                  <a:lnTo>
                    <a:pt x="79142" y="110980"/>
                  </a:lnTo>
                  <a:lnTo>
                    <a:pt x="110976" y="79149"/>
                  </a:lnTo>
                  <a:lnTo>
                    <a:pt x="146982" y="51987"/>
                  </a:lnTo>
                  <a:lnTo>
                    <a:pt x="186662" y="29991"/>
                  </a:lnTo>
                  <a:lnTo>
                    <a:pt x="229517" y="13662"/>
                  </a:lnTo>
                  <a:lnTo>
                    <a:pt x="275051" y="3498"/>
                  </a:lnTo>
                  <a:lnTo>
                    <a:pt x="322763" y="0"/>
                  </a:lnTo>
                  <a:lnTo>
                    <a:pt x="370468" y="3498"/>
                  </a:lnTo>
                  <a:lnTo>
                    <a:pt x="415998" y="13662"/>
                  </a:lnTo>
                  <a:lnTo>
                    <a:pt x="458855" y="29991"/>
                  </a:lnTo>
                  <a:lnTo>
                    <a:pt x="498539" y="51987"/>
                  </a:lnTo>
                  <a:lnTo>
                    <a:pt x="534552" y="79149"/>
                  </a:lnTo>
                  <a:lnTo>
                    <a:pt x="566393" y="110980"/>
                  </a:lnTo>
                  <a:lnTo>
                    <a:pt x="593565" y="146979"/>
                  </a:lnTo>
                  <a:lnTo>
                    <a:pt x="615567" y="186648"/>
                  </a:lnTo>
                  <a:lnTo>
                    <a:pt x="631901" y="229487"/>
                  </a:lnTo>
                  <a:lnTo>
                    <a:pt x="642068" y="274997"/>
                  </a:lnTo>
                  <a:lnTo>
                    <a:pt x="645568" y="322679"/>
                  </a:lnTo>
                  <a:lnTo>
                    <a:pt x="595129" y="559887"/>
                  </a:lnTo>
                  <a:lnTo>
                    <a:pt x="484165" y="771214"/>
                  </a:lnTo>
                  <a:lnTo>
                    <a:pt x="373201" y="922824"/>
                  </a:lnTo>
                  <a:lnTo>
                    <a:pt x="322763" y="980879"/>
                  </a:lnTo>
                  <a:close/>
                </a:path>
              </a:pathLst>
            </a:custGeom>
            <a:solidFill>
              <a:srgbClr val="F9A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36777" y="1864292"/>
              <a:ext cx="323215" cy="981075"/>
            </a:xfrm>
            <a:custGeom>
              <a:avLst/>
              <a:gdLst/>
              <a:ahLst/>
              <a:cxnLst/>
              <a:rect l="l" t="t" r="r" b="b"/>
              <a:pathLst>
                <a:path w="323215" h="981075">
                  <a:moveTo>
                    <a:pt x="322763" y="980879"/>
                  </a:moveTo>
                  <a:lnTo>
                    <a:pt x="272331" y="922824"/>
                  </a:lnTo>
                  <a:lnTo>
                    <a:pt x="161381" y="771214"/>
                  </a:lnTo>
                  <a:lnTo>
                    <a:pt x="50431" y="559887"/>
                  </a:lnTo>
                  <a:lnTo>
                    <a:pt x="0" y="322679"/>
                  </a:lnTo>
                  <a:lnTo>
                    <a:pt x="3497" y="274997"/>
                  </a:lnTo>
                  <a:lnTo>
                    <a:pt x="13659" y="229487"/>
                  </a:lnTo>
                  <a:lnTo>
                    <a:pt x="29986" y="186648"/>
                  </a:lnTo>
                  <a:lnTo>
                    <a:pt x="51980" y="146979"/>
                  </a:lnTo>
                  <a:lnTo>
                    <a:pt x="79142" y="110980"/>
                  </a:lnTo>
                  <a:lnTo>
                    <a:pt x="110976" y="79149"/>
                  </a:lnTo>
                  <a:lnTo>
                    <a:pt x="146982" y="51987"/>
                  </a:lnTo>
                  <a:lnTo>
                    <a:pt x="186662" y="29991"/>
                  </a:lnTo>
                  <a:lnTo>
                    <a:pt x="229517" y="13662"/>
                  </a:lnTo>
                  <a:lnTo>
                    <a:pt x="275051" y="3498"/>
                  </a:lnTo>
                  <a:lnTo>
                    <a:pt x="322763" y="0"/>
                  </a:lnTo>
                  <a:lnTo>
                    <a:pt x="322763" y="980879"/>
                  </a:lnTo>
                  <a:close/>
                </a:path>
              </a:pathLst>
            </a:custGeom>
            <a:solidFill>
              <a:srgbClr val="CC8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57794" y="1985277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201747" y="403389"/>
                  </a:moveTo>
                  <a:lnTo>
                    <a:pt x="155488" y="398064"/>
                  </a:lnTo>
                  <a:lnTo>
                    <a:pt x="113023" y="382896"/>
                  </a:lnTo>
                  <a:lnTo>
                    <a:pt x="75564" y="359092"/>
                  </a:lnTo>
                  <a:lnTo>
                    <a:pt x="44321" y="327861"/>
                  </a:lnTo>
                  <a:lnTo>
                    <a:pt x="20505" y="290413"/>
                  </a:lnTo>
                  <a:lnTo>
                    <a:pt x="5328" y="247954"/>
                  </a:lnTo>
                  <a:lnTo>
                    <a:pt x="0" y="201694"/>
                  </a:lnTo>
                  <a:lnTo>
                    <a:pt x="5328" y="155435"/>
                  </a:lnTo>
                  <a:lnTo>
                    <a:pt x="20505" y="112976"/>
                  </a:lnTo>
                  <a:lnTo>
                    <a:pt x="44321" y="75527"/>
                  </a:lnTo>
                  <a:lnTo>
                    <a:pt x="75564" y="44297"/>
                  </a:lnTo>
                  <a:lnTo>
                    <a:pt x="113023" y="20493"/>
                  </a:lnTo>
                  <a:lnTo>
                    <a:pt x="155488" y="5324"/>
                  </a:lnTo>
                  <a:lnTo>
                    <a:pt x="201747" y="0"/>
                  </a:lnTo>
                  <a:lnTo>
                    <a:pt x="248004" y="5324"/>
                  </a:lnTo>
                  <a:lnTo>
                    <a:pt x="290463" y="20493"/>
                  </a:lnTo>
                  <a:lnTo>
                    <a:pt x="327914" y="44297"/>
                  </a:lnTo>
                  <a:lnTo>
                    <a:pt x="359149" y="75527"/>
                  </a:lnTo>
                  <a:lnTo>
                    <a:pt x="382956" y="112976"/>
                  </a:lnTo>
                  <a:lnTo>
                    <a:pt x="398128" y="155435"/>
                  </a:lnTo>
                  <a:lnTo>
                    <a:pt x="403454" y="201694"/>
                  </a:lnTo>
                  <a:lnTo>
                    <a:pt x="398128" y="247954"/>
                  </a:lnTo>
                  <a:lnTo>
                    <a:pt x="382956" y="290413"/>
                  </a:lnTo>
                  <a:lnTo>
                    <a:pt x="359149" y="327861"/>
                  </a:lnTo>
                  <a:lnTo>
                    <a:pt x="327914" y="359092"/>
                  </a:lnTo>
                  <a:lnTo>
                    <a:pt x="290463" y="382896"/>
                  </a:lnTo>
                  <a:lnTo>
                    <a:pt x="248004" y="398064"/>
                  </a:lnTo>
                  <a:lnTo>
                    <a:pt x="201747" y="403389"/>
                  </a:lnTo>
                  <a:close/>
                </a:path>
              </a:pathLst>
            </a:custGeom>
            <a:solidFill>
              <a:srgbClr val="F5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57794" y="1985277"/>
              <a:ext cx="201930" cy="403860"/>
            </a:xfrm>
            <a:custGeom>
              <a:avLst/>
              <a:gdLst/>
              <a:ahLst/>
              <a:cxnLst/>
              <a:rect l="l" t="t" r="r" b="b"/>
              <a:pathLst>
                <a:path w="201929" h="403860">
                  <a:moveTo>
                    <a:pt x="201747" y="403389"/>
                  </a:moveTo>
                  <a:lnTo>
                    <a:pt x="155488" y="398064"/>
                  </a:lnTo>
                  <a:lnTo>
                    <a:pt x="113023" y="382896"/>
                  </a:lnTo>
                  <a:lnTo>
                    <a:pt x="75564" y="359092"/>
                  </a:lnTo>
                  <a:lnTo>
                    <a:pt x="44321" y="327861"/>
                  </a:lnTo>
                  <a:lnTo>
                    <a:pt x="20505" y="290413"/>
                  </a:lnTo>
                  <a:lnTo>
                    <a:pt x="5328" y="247954"/>
                  </a:lnTo>
                  <a:lnTo>
                    <a:pt x="0" y="201694"/>
                  </a:lnTo>
                  <a:lnTo>
                    <a:pt x="5328" y="155435"/>
                  </a:lnTo>
                  <a:lnTo>
                    <a:pt x="20505" y="112976"/>
                  </a:lnTo>
                  <a:lnTo>
                    <a:pt x="44321" y="75527"/>
                  </a:lnTo>
                  <a:lnTo>
                    <a:pt x="75564" y="44297"/>
                  </a:lnTo>
                  <a:lnTo>
                    <a:pt x="113023" y="20493"/>
                  </a:lnTo>
                  <a:lnTo>
                    <a:pt x="155488" y="5324"/>
                  </a:lnTo>
                  <a:lnTo>
                    <a:pt x="201747" y="0"/>
                  </a:lnTo>
                  <a:lnTo>
                    <a:pt x="201747" y="403389"/>
                  </a:lnTo>
                  <a:close/>
                </a:path>
              </a:pathLst>
            </a:custGeom>
            <a:solidFill>
              <a:srgbClr val="E6E4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8433" y="7777451"/>
            <a:ext cx="11525249" cy="2409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097132" y="2324100"/>
            <a:ext cx="8213926" cy="14984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47720" marR="98425" algn="l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Based </a:t>
            </a:r>
            <a:r>
              <a:rPr lang="en-IN"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3600" b="1" spc="-15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56997D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algn="r">
              <a:lnSpc>
                <a:spcPct val="100000"/>
              </a:lnSpc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Display all customers who live in 'Delhi'.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858000" y="3660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10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8479" y="3776038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48F619-4DAC-C89D-4EE0-FE23E95882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7"/>
            <a:ext cx="2519851" cy="25142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E881E2-C118-515D-4730-F924843A21BF}"/>
              </a:ext>
            </a:extLst>
          </p:cNvPr>
          <p:cNvSpPr txBox="1"/>
          <p:nvPr/>
        </p:nvSpPr>
        <p:spPr>
          <a:xfrm>
            <a:off x="8305800" y="6006525"/>
            <a:ext cx="2590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20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26" name="object 25">
            <a:extLst>
              <a:ext uri="{FF2B5EF4-FFF2-40B4-BE49-F238E27FC236}">
                <a16:creationId xmlns:a16="http://schemas.microsoft.com/office/drawing/2014/main" id="{AA2CEA14-088D-CEA8-3122-86158744D4E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6619949"/>
            <a:ext cx="1061986" cy="826859"/>
          </a:xfrm>
          <a:prstGeom prst="rect">
            <a:avLst/>
          </a:prstGeom>
        </p:spPr>
      </p:pic>
      <p:pic>
        <p:nvPicPr>
          <p:cNvPr id="27" name="object 2">
            <a:extLst>
              <a:ext uri="{FF2B5EF4-FFF2-40B4-BE49-F238E27FC236}">
                <a16:creationId xmlns:a16="http://schemas.microsoft.com/office/drawing/2014/main" id="{B6F8ECC6-120B-094F-8F8A-03C980C2900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588225" y="356151"/>
            <a:ext cx="6586855" cy="2044149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019810" marR="5080" indent="-1007744">
              <a:lnSpc>
                <a:spcPts val="7150"/>
              </a:lnSpc>
              <a:spcBef>
                <a:spcPts val="1540"/>
              </a:spcBef>
            </a:pPr>
            <a:r>
              <a:rPr lang="en-IN" sz="72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Suggestions</a:t>
            </a:r>
            <a:endParaRPr spc="-150" dirty="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17129"/>
              </p:ext>
            </p:extLst>
          </p:nvPr>
        </p:nvGraphicFramePr>
        <p:xfrm>
          <a:off x="1380062" y="4296025"/>
          <a:ext cx="16239490" cy="369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091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OBSERVATIONS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SUGGESTIONS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7615">
                <a:tc>
                  <a:txBody>
                    <a:bodyPr/>
                    <a:lstStyle/>
                    <a:p>
                      <a:pPr marL="65278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IN" sz="2100" b="0" spc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Active user base is present in Delhi.</a:t>
                      </a:r>
                    </a:p>
                  </a:txBody>
                  <a:tcPr marL="0" marR="0" marT="3302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Launch localized marketing campaigns and events tailored to the Delhi audience.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7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457200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Mumbai customers show diverse ordering frequency.</a:t>
                      </a:r>
                    </a:p>
                  </a:txBody>
                  <a:tcPr marL="0" marR="0" marT="3302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604520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Customize offers and incentives based on customer activity tiers (high/medium/low frequency).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4D5F765F-5747-D6E6-6EAA-E32B597024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7" y="1184451"/>
            <a:ext cx="2519851" cy="25142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20" name="object 20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2238" y="4429001"/>
            <a:ext cx="919653" cy="9867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86712" y="4887312"/>
            <a:ext cx="1061986" cy="826859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13994" y="5641896"/>
            <a:ext cx="17697781" cy="3619500"/>
            <a:chOff x="313994" y="5641896"/>
            <a:chExt cx="17863820" cy="361950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71990" y="5843965"/>
              <a:ext cx="7705724" cy="23812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994" y="5641896"/>
              <a:ext cx="11296648" cy="36194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196457" y="2347553"/>
            <a:ext cx="6490970" cy="14984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47720" marR="98425" algn="l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Order Timeline</a:t>
            </a:r>
          </a:p>
          <a:p>
            <a:pPr marL="12700" algn="r"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orders placed in the last 10 days.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824345" y="3660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11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1595" y="3732219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38446" y="4202156"/>
            <a:ext cx="1758652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object 2">
            <a:extLst>
              <a:ext uri="{FF2B5EF4-FFF2-40B4-BE49-F238E27FC236}">
                <a16:creationId xmlns:a16="http://schemas.microsoft.com/office/drawing/2014/main" id="{848F1B18-0A0B-EE85-8050-A036B0D273DB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30850F-855B-5135-7C85-81D1E185C26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5279">
            <a:off x="11301096" y="1687006"/>
            <a:ext cx="1587656" cy="15876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133FF0-ECD0-EFE8-3A37-986CD574B0E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7" y="1098327"/>
            <a:ext cx="2639426" cy="26335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39800" y="0"/>
            <a:ext cx="4648200" cy="4283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477000" y="-114300"/>
            <a:ext cx="6586855" cy="2025014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019810" marR="5080" indent="-1007744">
              <a:lnSpc>
                <a:spcPts val="7150"/>
              </a:lnSpc>
              <a:spcBef>
                <a:spcPts val="1540"/>
              </a:spcBef>
            </a:pPr>
            <a:r>
              <a:rPr sz="72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Suggestions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965502"/>
              </p:ext>
            </p:extLst>
          </p:nvPr>
        </p:nvGraphicFramePr>
        <p:xfrm>
          <a:off x="1505579" y="2019300"/>
          <a:ext cx="13995540" cy="8265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9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23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OBSERVATIONS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SUGGESTIONS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9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935991" indent="0">
                        <a:lnSpc>
                          <a:spcPct val="100000"/>
                        </a:lnSpc>
                        <a:buSzPct val="75000"/>
                        <a:buFont typeface="Verdana"/>
                        <a:buNone/>
                        <a:tabLst>
                          <a:tab pos="1182370" algn="l"/>
                        </a:tabLst>
                      </a:pPr>
                      <a:endParaRPr lang="en-IN" sz="2100" b="0" spc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35991" indent="0">
                        <a:lnSpc>
                          <a:spcPct val="100000"/>
                        </a:lnSpc>
                        <a:buSzPct val="75000"/>
                        <a:buFont typeface="Verdana"/>
                        <a:buNone/>
                        <a:tabLst>
                          <a:tab pos="1182370" algn="l"/>
                        </a:tabLst>
                      </a:pPr>
                      <a:endParaRPr lang="en-IN" sz="2100" b="0" spc="0" dirty="0">
                        <a:solidFill>
                          <a:schemeClr val="tx1"/>
                        </a:solidFill>
                        <a:latin typeface="Times New Roman"/>
                        <a:ea typeface="+mn-ea"/>
                        <a:cs typeface="Times New Roman"/>
                      </a:endParaRPr>
                    </a:p>
                    <a:p>
                      <a:pPr marL="1393191" indent="-457200">
                        <a:lnSpc>
                          <a:spcPct val="100000"/>
                        </a:lnSpc>
                        <a:buSzPct val="75000"/>
                        <a:buFont typeface="Arial" panose="020B0604020202020204" pitchFamily="34" charset="0"/>
                        <a:buChar char="•"/>
                        <a:tabLst>
                          <a:tab pos="1182370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Orders have been placed in the last 10 days</a:t>
                      </a:r>
                      <a:r>
                        <a:rPr sz="2100" b="1" spc="-325" dirty="0">
                          <a:solidFill>
                            <a:schemeClr val="bg1"/>
                          </a:solidFill>
                          <a:latin typeface="Verdana"/>
                          <a:cs typeface="Verdana"/>
                        </a:rPr>
                        <a:t>.</a:t>
                      </a:r>
                      <a:endParaRPr sz="2100" dirty="0">
                        <a:solidFill>
                          <a:schemeClr val="bg1"/>
                        </a:solidFill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Monitor peak traffic hours using time-based order analysis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.</a:t>
                      </a:r>
                      <a:endParaRPr sz="2800" b="1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Times New Roman"/>
                      </a:endParaRPr>
                    </a:p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Optimize delivery logistics by allocating more riders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.</a:t>
                      </a:r>
                      <a:endParaRPr sz="2800" b="1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Times New Roman"/>
                      </a:endParaRPr>
                    </a:p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during peak hours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.</a:t>
                      </a:r>
                      <a:endParaRPr sz="2800" b="1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Times New Roman"/>
                      </a:endParaRPr>
                    </a:p>
                    <a:p>
                      <a:pPr marL="457200" marR="620395" lvl="1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Launch flash deals during high-traffic periods to 	increase conversion</a:t>
                      </a:r>
                    </a:p>
                    <a:p>
                      <a:pPr marL="457200" marR="620395" lvl="1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Implement personalized push notifications to re-engage recent customers</a:t>
                      </a:r>
                    </a:p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Analyze order patterns to forecast inventory needs more accurately</a:t>
                      </a:r>
                    </a:p>
                    <a:p>
                      <a:pPr marL="457200" marR="620395" indent="-457200">
                        <a:lnSpc>
                          <a:spcPct val="100000"/>
                        </a:lnSpc>
                        <a:spcBef>
                          <a:spcPts val="1685"/>
                        </a:spcBef>
                        <a:buSzPct val="87500"/>
                        <a:buFont typeface="Arial" panose="020B0604020202020204" pitchFamily="34" charset="0"/>
                        <a:buChar char="•"/>
                        <a:tabLst>
                          <a:tab pos="630555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Introduce time-bound discounts to create urgency and</a:t>
                      </a:r>
                      <a:r>
                        <a:rPr lang="en-IN"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 </a:t>
                      </a: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drive more orders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18" name="object 18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2238" y="4429001"/>
            <a:ext cx="919653" cy="9867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979243" y="5143494"/>
            <a:ext cx="1061986" cy="8268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7902" y="4707891"/>
            <a:ext cx="9582148" cy="53720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27224" y="6300172"/>
            <a:ext cx="6810375" cy="330590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438400" y="2364482"/>
            <a:ext cx="10972361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7720" marR="98425" algn="l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Partners and Order Trends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24345" y="4422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12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7795" y="3732219"/>
            <a:ext cx="131000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398723" y="3304755"/>
            <a:ext cx="12812173" cy="1263166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054985" marR="5080" indent="-3042920" algn="l">
              <a:lnSpc>
                <a:spcPts val="3710"/>
              </a:lnSpc>
              <a:spcBef>
                <a:spcPts val="53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Partners Who Have Completed More than 01 Completed Delivery</a:t>
            </a:r>
          </a:p>
          <a:p>
            <a:pPr marR="219075" algn="ctr">
              <a:lnSpc>
                <a:spcPct val="100000"/>
              </a:lnSpc>
              <a:spcBef>
                <a:spcPts val="1565"/>
              </a:spcBef>
            </a:pPr>
            <a:r>
              <a:rPr lang="en-IN" sz="3350" b="1" u="sng" spc="-315" dirty="0">
                <a:solidFill>
                  <a:srgbClr val="FF8C38"/>
                </a:solidFill>
                <a:uFill>
                  <a:solidFill>
                    <a:srgbClr val="FF8C38"/>
                  </a:solidFill>
                </a:uFill>
                <a:latin typeface="Trebuchet MS"/>
                <a:cs typeface="Trebuchet MS"/>
              </a:rPr>
              <a:t>          </a:t>
            </a:r>
            <a:endParaRPr sz="2800" dirty="0">
              <a:latin typeface="Palatino Linotype"/>
              <a:cs typeface="Palatino Linotype"/>
            </a:endParaRPr>
          </a:p>
        </p:txBody>
      </p:sp>
      <p:pic>
        <p:nvPicPr>
          <p:cNvPr id="30" name="object 2">
            <a:extLst>
              <a:ext uri="{FF2B5EF4-FFF2-40B4-BE49-F238E27FC236}">
                <a16:creationId xmlns:a16="http://schemas.microsoft.com/office/drawing/2014/main" id="{04382E9E-E0FF-1450-27F9-0D52EFD71AB3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F0FE11-127C-141B-D6C6-9EEFD3363CF7}"/>
              </a:ext>
            </a:extLst>
          </p:cNvPr>
          <p:cNvSpPr txBox="1"/>
          <p:nvPr/>
        </p:nvSpPr>
        <p:spPr>
          <a:xfrm>
            <a:off x="10542270" y="4838700"/>
            <a:ext cx="9269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8522538-6FD6-E253-F2F1-04017D9D792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226" y="1912525"/>
            <a:ext cx="1348483" cy="13484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C48463-1CF0-E197-6B2D-4E0E760D610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7" y="1098327"/>
            <a:ext cx="2639426" cy="26335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04440" y="3870310"/>
            <a:ext cx="11428730" cy="29495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2069" marR="44450" algn="ctr">
              <a:lnSpc>
                <a:spcPts val="3229"/>
              </a:lnSpc>
              <a:spcBef>
                <a:spcPts val="450"/>
              </a:spcBef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This project presents a MySQL-based analysis of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Swiggy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a top food delivery platform in India. It examines data on customers, restaurants, orders, delivery partners, and ratings to show how SQL supports data-driven decisions. It is ideal for stakeholders, the project highlights how SQL can be used for business intelligence, performance tracking, and operational improvement in the food tech industry.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61981" y="1864360"/>
            <a:ext cx="4429125" cy="1450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935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935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DAA7B-53BD-C3B0-2F92-ABCEDCCD0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728">
            <a:off x="544968" y="6512006"/>
            <a:ext cx="3733800" cy="3733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4D59B9-557E-8B75-D0A1-09204F678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1" y="1181100"/>
            <a:ext cx="3144439" cy="3144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9EC30-AB40-A89D-F10C-F10C4B0A23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169" y="6805961"/>
            <a:ext cx="3319440" cy="33194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18" name="object 18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2238" y="4429001"/>
            <a:ext cx="919653" cy="98673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58985" y="4662752"/>
            <a:ext cx="17214175" cy="5011958"/>
            <a:chOff x="858985" y="4662752"/>
            <a:chExt cx="17214175" cy="5011958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4641" y="4662752"/>
              <a:ext cx="1061986" cy="8268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985" y="5559911"/>
              <a:ext cx="11296649" cy="41147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1986" y="5719078"/>
              <a:ext cx="5591174" cy="100964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82282" y="2364482"/>
            <a:ext cx="10773352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47720" marR="98425" algn="l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Partners and Order Trends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24345" y="3660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13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333" y="3732219"/>
            <a:ext cx="137994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2630033" y="3306039"/>
            <a:ext cx="10626671" cy="541174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indent="-4072254" algn="r">
              <a:lnSpc>
                <a:spcPts val="3710"/>
              </a:lnSpc>
              <a:spcBef>
                <a:spcPts val="3395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Delivery Partner who has worked with the most different customers</a:t>
            </a:r>
            <a:endParaRPr lang="en-IN" sz="3200" b="1" spc="-114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object 2">
            <a:extLst>
              <a:ext uri="{FF2B5EF4-FFF2-40B4-BE49-F238E27FC236}">
                <a16:creationId xmlns:a16="http://schemas.microsoft.com/office/drawing/2014/main" id="{7924D298-221E-4C15-7277-02370FA32782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975CE5-FAE8-7EAC-8351-8C40B6E1C4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714" y="1914161"/>
            <a:ext cx="1348483" cy="13484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0D5320-2365-B939-8554-2859D4AD4FE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0" y="1136237"/>
            <a:ext cx="2639426" cy="26335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4EF1AFE-0E1B-B6D7-2395-0FFC90266FC0}"/>
              </a:ext>
            </a:extLst>
          </p:cNvPr>
          <p:cNvSpPr txBox="1"/>
          <p:nvPr/>
        </p:nvSpPr>
        <p:spPr>
          <a:xfrm>
            <a:off x="10515600" y="4229100"/>
            <a:ext cx="2908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019810" marR="5080" indent="-1007744">
              <a:lnSpc>
                <a:spcPts val="7150"/>
              </a:lnSpc>
              <a:spcBef>
                <a:spcPts val="1540"/>
              </a:spcBef>
            </a:pPr>
            <a:r>
              <a:rPr sz="72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Suggestions</a:t>
            </a: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61863"/>
              </p:ext>
            </p:extLst>
          </p:nvPr>
        </p:nvGraphicFramePr>
        <p:xfrm>
          <a:off x="1001090" y="4002405"/>
          <a:ext cx="16239490" cy="449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091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OBSERVATIONS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SUGGESTIONS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1393191" marR="831850" indent="-457200">
                        <a:lnSpc>
                          <a:spcPct val="100000"/>
                        </a:lnSpc>
                        <a:buSzPct val="75000"/>
                        <a:buFont typeface="Arial" panose="020B0604020202020204" pitchFamily="34" charset="0"/>
                        <a:buChar char="•"/>
                        <a:tabLst>
                          <a:tab pos="1182370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Some delivery partners have multiple successful deliveries.</a:t>
                      </a:r>
                    </a:p>
                  </a:txBody>
                  <a:tcPr marL="0" marR="0" marT="9080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93191" marR="831850" indent="-457200" algn="ctr">
                        <a:lnSpc>
                          <a:spcPct val="100000"/>
                        </a:lnSpc>
                        <a:spcBef>
                          <a:spcPts val="1630"/>
                        </a:spcBef>
                        <a:buSzPct val="75000"/>
                        <a:buFont typeface="Arial" panose="020B0604020202020204" pitchFamily="34" charset="0"/>
                        <a:buChar char="•"/>
                        <a:tabLst>
                          <a:tab pos="1182370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Implement a tiered incentive program for top- performing partners. Use their delivery data to train or mentor new hires.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  <a:p>
                      <a:pPr marL="1393191" marR="831850" indent="-457200" algn="ctr">
                        <a:lnSpc>
                          <a:spcPct val="100000"/>
                        </a:lnSpc>
                        <a:buSzPct val="75000"/>
                        <a:buFont typeface="Arial" panose="020B0604020202020204" pitchFamily="34" charset="0"/>
                        <a:buChar char="•"/>
                        <a:tabLst>
                          <a:tab pos="1182370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A few partners serve more unique customers.</a:t>
                      </a:r>
                    </a:p>
                  </a:txBody>
                  <a:tcPr marL="0" marR="0" marT="21399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393191" marR="831850" indent="-457200" algn="ctr">
                        <a:lnSpc>
                          <a:spcPct val="100000"/>
                        </a:lnSpc>
                        <a:spcBef>
                          <a:spcPts val="1630"/>
                        </a:spcBef>
                        <a:buSzPct val="75000"/>
                        <a:buFont typeface="Arial" panose="020B0604020202020204" pitchFamily="34" charset="0"/>
                        <a:buChar char="•"/>
                        <a:tabLst>
                          <a:tab pos="1182370" algn="l"/>
                        </a:tabLst>
                      </a:pPr>
                      <a:r>
                        <a:rPr sz="2800" b="1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Times New Roman"/>
                        </a:rPr>
                        <a:t>Analyze their delivery areas to identify underserved zones. Use them for pilot testing hyperlocal delivery campaigns.</a:t>
                      </a: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3B35973-9D84-D38C-47FD-645E825AC30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50" y="1136237"/>
            <a:ext cx="2639426" cy="26335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6380480" cy="2007870"/>
          </a:xfrm>
          <a:custGeom>
            <a:avLst/>
            <a:gdLst/>
            <a:ahLst/>
            <a:cxnLst/>
            <a:rect l="l" t="t" r="r" b="b"/>
            <a:pathLst>
              <a:path w="6380480" h="2007870">
                <a:moveTo>
                  <a:pt x="48015" y="2003258"/>
                </a:moveTo>
                <a:lnTo>
                  <a:pt x="38208" y="2004308"/>
                </a:lnTo>
                <a:lnTo>
                  <a:pt x="9794" y="2006878"/>
                </a:lnTo>
                <a:lnTo>
                  <a:pt x="0" y="2007343"/>
                </a:lnTo>
                <a:lnTo>
                  <a:pt x="0" y="0"/>
                </a:lnTo>
                <a:lnTo>
                  <a:pt x="6380121" y="0"/>
                </a:lnTo>
                <a:lnTo>
                  <a:pt x="6375943" y="35530"/>
                </a:lnTo>
                <a:lnTo>
                  <a:pt x="6369379" y="82522"/>
                </a:lnTo>
                <a:lnTo>
                  <a:pt x="6361811" y="129271"/>
                </a:lnTo>
                <a:lnTo>
                  <a:pt x="6353246" y="175749"/>
                </a:lnTo>
                <a:lnTo>
                  <a:pt x="6343691" y="221934"/>
                </a:lnTo>
                <a:lnTo>
                  <a:pt x="6333152" y="267799"/>
                </a:lnTo>
                <a:lnTo>
                  <a:pt x="6321637" y="313319"/>
                </a:lnTo>
                <a:lnTo>
                  <a:pt x="6309153" y="358470"/>
                </a:lnTo>
                <a:lnTo>
                  <a:pt x="6295707" y="403227"/>
                </a:lnTo>
                <a:lnTo>
                  <a:pt x="6281305" y="447565"/>
                </a:lnTo>
                <a:lnTo>
                  <a:pt x="6265956" y="491458"/>
                </a:lnTo>
                <a:lnTo>
                  <a:pt x="6249665" y="534882"/>
                </a:lnTo>
                <a:lnTo>
                  <a:pt x="6232441" y="577812"/>
                </a:lnTo>
                <a:lnTo>
                  <a:pt x="6214290" y="620223"/>
                </a:lnTo>
                <a:lnTo>
                  <a:pt x="6195219" y="662090"/>
                </a:lnTo>
                <a:lnTo>
                  <a:pt x="6175235" y="703387"/>
                </a:lnTo>
                <a:lnTo>
                  <a:pt x="6154345" y="744091"/>
                </a:lnTo>
                <a:lnTo>
                  <a:pt x="6132556" y="784176"/>
                </a:lnTo>
                <a:lnTo>
                  <a:pt x="6109876" y="823617"/>
                </a:lnTo>
                <a:lnTo>
                  <a:pt x="1896934" y="1280798"/>
                </a:lnTo>
                <a:lnTo>
                  <a:pt x="1848073" y="1286729"/>
                </a:lnTo>
                <a:lnTo>
                  <a:pt x="1799809" y="1293955"/>
                </a:lnTo>
                <a:lnTo>
                  <a:pt x="1752130" y="1302416"/>
                </a:lnTo>
                <a:lnTo>
                  <a:pt x="1705024" y="1312053"/>
                </a:lnTo>
                <a:lnTo>
                  <a:pt x="1658478" y="1322809"/>
                </a:lnTo>
                <a:lnTo>
                  <a:pt x="1612480" y="1334623"/>
                </a:lnTo>
                <a:lnTo>
                  <a:pt x="1567018" y="1347436"/>
                </a:lnTo>
                <a:lnTo>
                  <a:pt x="1522078" y="1361191"/>
                </a:lnTo>
                <a:lnTo>
                  <a:pt x="1477648" y="1375828"/>
                </a:lnTo>
                <a:lnTo>
                  <a:pt x="1433716" y="1391288"/>
                </a:lnTo>
                <a:lnTo>
                  <a:pt x="1390269" y="1407513"/>
                </a:lnTo>
                <a:lnTo>
                  <a:pt x="1347296" y="1424443"/>
                </a:lnTo>
                <a:lnTo>
                  <a:pt x="1304782" y="1442019"/>
                </a:lnTo>
                <a:lnTo>
                  <a:pt x="1262717" y="1460183"/>
                </a:lnTo>
                <a:lnTo>
                  <a:pt x="1221086" y="1478876"/>
                </a:lnTo>
                <a:lnTo>
                  <a:pt x="1179879" y="1498038"/>
                </a:lnTo>
                <a:lnTo>
                  <a:pt x="1139082" y="1517612"/>
                </a:lnTo>
                <a:lnTo>
                  <a:pt x="1098683" y="1537537"/>
                </a:lnTo>
                <a:lnTo>
                  <a:pt x="1019028" y="1578208"/>
                </a:lnTo>
                <a:lnTo>
                  <a:pt x="902218" y="1640384"/>
                </a:lnTo>
                <a:lnTo>
                  <a:pt x="640383" y="1782664"/>
                </a:lnTo>
                <a:lnTo>
                  <a:pt x="567880" y="1820476"/>
                </a:lnTo>
                <a:lnTo>
                  <a:pt x="531951" y="1838615"/>
                </a:lnTo>
                <a:lnTo>
                  <a:pt x="496220" y="1856163"/>
                </a:lnTo>
                <a:lnTo>
                  <a:pt x="460675" y="1873062"/>
                </a:lnTo>
                <a:lnTo>
                  <a:pt x="425302" y="1889253"/>
                </a:lnTo>
                <a:lnTo>
                  <a:pt x="390091" y="1904677"/>
                </a:lnTo>
                <a:lnTo>
                  <a:pt x="320099" y="1932989"/>
                </a:lnTo>
                <a:lnTo>
                  <a:pt x="250601" y="1957526"/>
                </a:lnTo>
                <a:lnTo>
                  <a:pt x="181495" y="1977817"/>
                </a:lnTo>
                <a:lnTo>
                  <a:pt x="112682" y="1993392"/>
                </a:lnTo>
                <a:lnTo>
                  <a:pt x="78354" y="1999263"/>
                </a:lnTo>
                <a:lnTo>
                  <a:pt x="48015" y="2003258"/>
                </a:lnTo>
                <a:close/>
              </a:path>
              <a:path w="6380480" h="2007870">
                <a:moveTo>
                  <a:pt x="5020867" y="1568063"/>
                </a:moveTo>
                <a:lnTo>
                  <a:pt x="4974648" y="1573011"/>
                </a:lnTo>
                <a:lnTo>
                  <a:pt x="4933862" y="1576582"/>
                </a:lnTo>
                <a:lnTo>
                  <a:pt x="4889484" y="1579593"/>
                </a:lnTo>
                <a:lnTo>
                  <a:pt x="4844548" y="1581808"/>
                </a:lnTo>
                <a:lnTo>
                  <a:pt x="4799076" y="1583254"/>
                </a:lnTo>
                <a:lnTo>
                  <a:pt x="4753088" y="1583957"/>
                </a:lnTo>
                <a:lnTo>
                  <a:pt x="4706603" y="1583945"/>
                </a:lnTo>
                <a:lnTo>
                  <a:pt x="4659642" y="1583246"/>
                </a:lnTo>
                <a:lnTo>
                  <a:pt x="4612226" y="1581885"/>
                </a:lnTo>
                <a:lnTo>
                  <a:pt x="4564375" y="1579890"/>
                </a:lnTo>
                <a:lnTo>
                  <a:pt x="4516108" y="1577288"/>
                </a:lnTo>
                <a:lnTo>
                  <a:pt x="4467448" y="1574107"/>
                </a:lnTo>
                <a:lnTo>
                  <a:pt x="4418412" y="1570372"/>
                </a:lnTo>
                <a:lnTo>
                  <a:pt x="4369023" y="1566112"/>
                </a:lnTo>
                <a:lnTo>
                  <a:pt x="4269264" y="1556123"/>
                </a:lnTo>
                <a:lnTo>
                  <a:pt x="4168333" y="1544356"/>
                </a:lnTo>
                <a:lnTo>
                  <a:pt x="4015092" y="1523845"/>
                </a:lnTo>
                <a:lnTo>
                  <a:pt x="3808185" y="1492293"/>
                </a:lnTo>
                <a:lnTo>
                  <a:pt x="3182067" y="1385266"/>
                </a:lnTo>
                <a:lnTo>
                  <a:pt x="2874013" y="1335508"/>
                </a:lnTo>
                <a:lnTo>
                  <a:pt x="2723156" y="1314125"/>
                </a:lnTo>
                <a:lnTo>
                  <a:pt x="2624131" y="1301661"/>
                </a:lnTo>
                <a:lnTo>
                  <a:pt x="2526533" y="1290882"/>
                </a:lnTo>
                <a:lnTo>
                  <a:pt x="2430524" y="1282004"/>
                </a:lnTo>
                <a:lnTo>
                  <a:pt x="2383166" y="1278346"/>
                </a:lnTo>
                <a:lnTo>
                  <a:pt x="2336266" y="1275245"/>
                </a:lnTo>
                <a:lnTo>
                  <a:pt x="2289844" y="1272728"/>
                </a:lnTo>
                <a:lnTo>
                  <a:pt x="2243922" y="1270821"/>
                </a:lnTo>
                <a:lnTo>
                  <a:pt x="2198518" y="1269552"/>
                </a:lnTo>
                <a:lnTo>
                  <a:pt x="2153654" y="1268947"/>
                </a:lnTo>
                <a:lnTo>
                  <a:pt x="2109350" y="1269035"/>
                </a:lnTo>
                <a:lnTo>
                  <a:pt x="2065626" y="1269841"/>
                </a:lnTo>
                <a:lnTo>
                  <a:pt x="2022501" y="1271394"/>
                </a:lnTo>
                <a:lnTo>
                  <a:pt x="1979998" y="1273720"/>
                </a:lnTo>
                <a:lnTo>
                  <a:pt x="1938135" y="1276845"/>
                </a:lnTo>
                <a:lnTo>
                  <a:pt x="1896934" y="1280798"/>
                </a:lnTo>
                <a:lnTo>
                  <a:pt x="6105926" y="830116"/>
                </a:lnTo>
                <a:lnTo>
                  <a:pt x="6061868" y="900467"/>
                </a:lnTo>
                <a:lnTo>
                  <a:pt x="6036555" y="937827"/>
                </a:lnTo>
                <a:lnTo>
                  <a:pt x="6010378" y="974443"/>
                </a:lnTo>
                <a:lnTo>
                  <a:pt x="5983345" y="1010290"/>
                </a:lnTo>
                <a:lnTo>
                  <a:pt x="5955462" y="1045343"/>
                </a:lnTo>
                <a:lnTo>
                  <a:pt x="5926737" y="1079578"/>
                </a:lnTo>
                <a:lnTo>
                  <a:pt x="5897176" y="1112969"/>
                </a:lnTo>
                <a:lnTo>
                  <a:pt x="5866787" y="1145492"/>
                </a:lnTo>
                <a:lnTo>
                  <a:pt x="5835576" y="1177121"/>
                </a:lnTo>
                <a:lnTo>
                  <a:pt x="5803552" y="1207832"/>
                </a:lnTo>
                <a:lnTo>
                  <a:pt x="5770720" y="1237599"/>
                </a:lnTo>
                <a:lnTo>
                  <a:pt x="5737088" y="1266398"/>
                </a:lnTo>
                <a:lnTo>
                  <a:pt x="5702663" y="1294204"/>
                </a:lnTo>
                <a:lnTo>
                  <a:pt x="5667451" y="1320991"/>
                </a:lnTo>
                <a:lnTo>
                  <a:pt x="5631461" y="1346735"/>
                </a:lnTo>
                <a:lnTo>
                  <a:pt x="5594698" y="1371411"/>
                </a:lnTo>
                <a:lnTo>
                  <a:pt x="5557171" y="1394994"/>
                </a:lnTo>
                <a:lnTo>
                  <a:pt x="5518885" y="1417458"/>
                </a:lnTo>
                <a:lnTo>
                  <a:pt x="5485299" y="1435661"/>
                </a:lnTo>
                <a:lnTo>
                  <a:pt x="5450851" y="1452662"/>
                </a:lnTo>
                <a:lnTo>
                  <a:pt x="5415562" y="1468487"/>
                </a:lnTo>
                <a:lnTo>
                  <a:pt x="5379452" y="1483164"/>
                </a:lnTo>
                <a:lnTo>
                  <a:pt x="5342541" y="1496721"/>
                </a:lnTo>
                <a:lnTo>
                  <a:pt x="5304850" y="1509183"/>
                </a:lnTo>
                <a:lnTo>
                  <a:pt x="5266399" y="1520579"/>
                </a:lnTo>
                <a:lnTo>
                  <a:pt x="5227208" y="1530935"/>
                </a:lnTo>
                <a:lnTo>
                  <a:pt x="5187297" y="1540277"/>
                </a:lnTo>
                <a:lnTo>
                  <a:pt x="5146688" y="1548635"/>
                </a:lnTo>
                <a:lnTo>
                  <a:pt x="5105399" y="1556033"/>
                </a:lnTo>
                <a:lnTo>
                  <a:pt x="5063452" y="1562500"/>
                </a:lnTo>
                <a:lnTo>
                  <a:pt x="5020867" y="1568063"/>
                </a:lnTo>
                <a:close/>
              </a:path>
            </a:pathLst>
          </a:custGeom>
          <a:solidFill>
            <a:srgbClr val="FFB4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13272" y="3065780"/>
            <a:ext cx="6955127" cy="4135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030"/>
              </a:lnSpc>
              <a:spcBef>
                <a:spcPts val="95"/>
              </a:spcBef>
            </a:pPr>
            <a:r>
              <a:rPr sz="16200" spc="-1190" dirty="0">
                <a:solidFill>
                  <a:srgbClr val="EB834A"/>
                </a:solidFill>
              </a:rPr>
              <a:t>Thank</a:t>
            </a:r>
            <a:endParaRPr sz="16200" dirty="0"/>
          </a:p>
          <a:p>
            <a:pPr marL="147955" algn="ctr">
              <a:lnSpc>
                <a:spcPts val="16330"/>
              </a:lnSpc>
            </a:pPr>
            <a:r>
              <a:rPr sz="16450" spc="-118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You</a:t>
            </a:r>
            <a:r>
              <a:rPr sz="16450" spc="-2070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 </a:t>
            </a:r>
            <a:r>
              <a:rPr sz="16450" spc="-2185" dirty="0">
                <a:solidFill>
                  <a:schemeClr val="bg2">
                    <a:lumMod val="10000"/>
                  </a:schemeClr>
                </a:solidFill>
                <a:latin typeface="Tahoma"/>
                <a:cs typeface="Tahoma"/>
              </a:rPr>
              <a:t>!</a:t>
            </a:r>
            <a:endParaRPr sz="16450" dirty="0">
              <a:solidFill>
                <a:schemeClr val="bg2">
                  <a:lumMod val="1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2529" y="3018672"/>
            <a:ext cx="2607945" cy="3873500"/>
          </a:xfrm>
          <a:custGeom>
            <a:avLst/>
            <a:gdLst/>
            <a:ahLst/>
            <a:cxnLst/>
            <a:rect l="l" t="t" r="r" b="b"/>
            <a:pathLst>
              <a:path w="2607945" h="3873500">
                <a:moveTo>
                  <a:pt x="1309495" y="3873235"/>
                </a:moveTo>
                <a:lnTo>
                  <a:pt x="1309182" y="3873130"/>
                </a:lnTo>
                <a:lnTo>
                  <a:pt x="1306678" y="3871352"/>
                </a:lnTo>
                <a:lnTo>
                  <a:pt x="1303966" y="3868946"/>
                </a:lnTo>
                <a:lnTo>
                  <a:pt x="1301045" y="3866540"/>
                </a:lnTo>
                <a:lnTo>
                  <a:pt x="1267020" y="3823745"/>
                </a:lnTo>
                <a:lnTo>
                  <a:pt x="1229961" y="3776298"/>
                </a:lnTo>
                <a:lnTo>
                  <a:pt x="1182826" y="3714936"/>
                </a:lnTo>
                <a:lnTo>
                  <a:pt x="1155863" y="3679362"/>
                </a:lnTo>
                <a:lnTo>
                  <a:pt x="1126839" y="3640702"/>
                </a:lnTo>
                <a:lnTo>
                  <a:pt x="1095908" y="3599085"/>
                </a:lnTo>
                <a:lnTo>
                  <a:pt x="1063222" y="3554642"/>
                </a:lnTo>
                <a:lnTo>
                  <a:pt x="1028934" y="3507503"/>
                </a:lnTo>
                <a:lnTo>
                  <a:pt x="993197" y="3457799"/>
                </a:lnTo>
                <a:lnTo>
                  <a:pt x="956164" y="3405660"/>
                </a:lnTo>
                <a:lnTo>
                  <a:pt x="917987" y="3351217"/>
                </a:lnTo>
                <a:lnTo>
                  <a:pt x="878820" y="3294600"/>
                </a:lnTo>
                <a:lnTo>
                  <a:pt x="838815" y="3235941"/>
                </a:lnTo>
                <a:lnTo>
                  <a:pt x="798125" y="3175369"/>
                </a:lnTo>
                <a:lnTo>
                  <a:pt x="756902" y="3113015"/>
                </a:lnTo>
                <a:lnTo>
                  <a:pt x="715300" y="3049009"/>
                </a:lnTo>
                <a:lnTo>
                  <a:pt x="673472" y="2983482"/>
                </a:lnTo>
                <a:lnTo>
                  <a:pt x="637744" y="2922323"/>
                </a:lnTo>
                <a:lnTo>
                  <a:pt x="606460" y="2866061"/>
                </a:lnTo>
                <a:lnTo>
                  <a:pt x="580268" y="2815626"/>
                </a:lnTo>
                <a:lnTo>
                  <a:pt x="559819" y="2771944"/>
                </a:lnTo>
                <a:lnTo>
                  <a:pt x="545762" y="2735944"/>
                </a:lnTo>
                <a:lnTo>
                  <a:pt x="538748" y="2708553"/>
                </a:lnTo>
                <a:lnTo>
                  <a:pt x="539424" y="2690699"/>
                </a:lnTo>
                <a:lnTo>
                  <a:pt x="574654" y="2661748"/>
                </a:lnTo>
                <a:lnTo>
                  <a:pt x="649462" y="2637640"/>
                </a:lnTo>
                <a:lnTo>
                  <a:pt x="697990" y="2627748"/>
                </a:lnTo>
                <a:lnTo>
                  <a:pt x="751953" y="2619480"/>
                </a:lnTo>
                <a:lnTo>
                  <a:pt x="809862" y="2612977"/>
                </a:lnTo>
                <a:lnTo>
                  <a:pt x="870231" y="2608375"/>
                </a:lnTo>
                <a:lnTo>
                  <a:pt x="931573" y="2605813"/>
                </a:lnTo>
                <a:lnTo>
                  <a:pt x="992401" y="2605428"/>
                </a:lnTo>
                <a:lnTo>
                  <a:pt x="1051228" y="2607360"/>
                </a:lnTo>
                <a:lnTo>
                  <a:pt x="1106566" y="2611747"/>
                </a:lnTo>
                <a:lnTo>
                  <a:pt x="1156930" y="2618725"/>
                </a:lnTo>
                <a:lnTo>
                  <a:pt x="1200832" y="2628435"/>
                </a:lnTo>
                <a:lnTo>
                  <a:pt x="1264271" y="2658004"/>
                </a:lnTo>
                <a:lnTo>
                  <a:pt x="1282863" y="2692732"/>
                </a:lnTo>
                <a:lnTo>
                  <a:pt x="1282877" y="2777765"/>
                </a:lnTo>
                <a:lnTo>
                  <a:pt x="1281694" y="2864262"/>
                </a:lnTo>
                <a:lnTo>
                  <a:pt x="1280510" y="2937461"/>
                </a:lnTo>
                <a:lnTo>
                  <a:pt x="1279973" y="2968315"/>
                </a:lnTo>
                <a:lnTo>
                  <a:pt x="1285558" y="2996037"/>
                </a:lnTo>
                <a:lnTo>
                  <a:pt x="1300797" y="3018669"/>
                </a:lnTo>
                <a:lnTo>
                  <a:pt x="1323409" y="3033906"/>
                </a:lnTo>
                <a:lnTo>
                  <a:pt x="1351117" y="3039445"/>
                </a:lnTo>
                <a:lnTo>
                  <a:pt x="1378807" y="3033811"/>
                </a:lnTo>
                <a:lnTo>
                  <a:pt x="1401372" y="3018459"/>
                </a:lnTo>
                <a:lnTo>
                  <a:pt x="1416543" y="2995713"/>
                </a:lnTo>
                <a:lnTo>
                  <a:pt x="1422053" y="2967897"/>
                </a:lnTo>
                <a:lnTo>
                  <a:pt x="1421323" y="2493732"/>
                </a:lnTo>
                <a:lnTo>
                  <a:pt x="1414079" y="2468278"/>
                </a:lnTo>
                <a:lnTo>
                  <a:pt x="1379850" y="2443807"/>
                </a:lnTo>
                <a:lnTo>
                  <a:pt x="1333366" y="2440403"/>
                </a:lnTo>
                <a:lnTo>
                  <a:pt x="1291630" y="2440226"/>
                </a:lnTo>
                <a:lnTo>
                  <a:pt x="1243655" y="2440066"/>
                </a:lnTo>
                <a:lnTo>
                  <a:pt x="1190286" y="2439927"/>
                </a:lnTo>
                <a:lnTo>
                  <a:pt x="1132369" y="2439812"/>
                </a:lnTo>
                <a:lnTo>
                  <a:pt x="1070751" y="2439726"/>
                </a:lnTo>
                <a:lnTo>
                  <a:pt x="1006277" y="2439672"/>
                </a:lnTo>
                <a:lnTo>
                  <a:pt x="939794" y="2439653"/>
                </a:lnTo>
                <a:lnTo>
                  <a:pt x="839362" y="2439999"/>
                </a:lnTo>
                <a:lnTo>
                  <a:pt x="752863" y="2440809"/>
                </a:lnTo>
                <a:lnTo>
                  <a:pt x="679008" y="2441736"/>
                </a:lnTo>
                <a:lnTo>
                  <a:pt x="616512" y="2442434"/>
                </a:lnTo>
                <a:lnTo>
                  <a:pt x="564087" y="2442556"/>
                </a:lnTo>
                <a:lnTo>
                  <a:pt x="520448" y="2441758"/>
                </a:lnTo>
                <a:lnTo>
                  <a:pt x="454379" y="2436011"/>
                </a:lnTo>
                <a:lnTo>
                  <a:pt x="408011" y="2422426"/>
                </a:lnTo>
                <a:lnTo>
                  <a:pt x="370350" y="2397111"/>
                </a:lnTo>
                <a:lnTo>
                  <a:pt x="330730" y="2351999"/>
                </a:lnTo>
                <a:lnTo>
                  <a:pt x="288950" y="2288384"/>
                </a:lnTo>
                <a:lnTo>
                  <a:pt x="267603" y="2250537"/>
                </a:lnTo>
                <a:lnTo>
                  <a:pt x="246139" y="2209143"/>
                </a:lnTo>
                <a:lnTo>
                  <a:pt x="224699" y="2164562"/>
                </a:lnTo>
                <a:lnTo>
                  <a:pt x="203424" y="2117154"/>
                </a:lnTo>
                <a:lnTo>
                  <a:pt x="182456" y="2067279"/>
                </a:lnTo>
                <a:lnTo>
                  <a:pt x="161935" y="2015296"/>
                </a:lnTo>
                <a:lnTo>
                  <a:pt x="142001" y="1961565"/>
                </a:lnTo>
                <a:lnTo>
                  <a:pt x="122797" y="1906446"/>
                </a:lnTo>
                <a:lnTo>
                  <a:pt x="104463" y="1850298"/>
                </a:lnTo>
                <a:lnTo>
                  <a:pt x="87141" y="1793482"/>
                </a:lnTo>
                <a:lnTo>
                  <a:pt x="70970" y="1736357"/>
                </a:lnTo>
                <a:lnTo>
                  <a:pt x="56092" y="1679283"/>
                </a:lnTo>
                <a:lnTo>
                  <a:pt x="42649" y="1622619"/>
                </a:lnTo>
                <a:lnTo>
                  <a:pt x="30781" y="1566726"/>
                </a:lnTo>
                <a:lnTo>
                  <a:pt x="20628" y="1511962"/>
                </a:lnTo>
                <a:lnTo>
                  <a:pt x="12333" y="1458689"/>
                </a:lnTo>
                <a:lnTo>
                  <a:pt x="6036" y="1407265"/>
                </a:lnTo>
                <a:lnTo>
                  <a:pt x="1878" y="1358051"/>
                </a:lnTo>
                <a:lnTo>
                  <a:pt x="0" y="1311406"/>
                </a:lnTo>
                <a:lnTo>
                  <a:pt x="241" y="1260594"/>
                </a:lnTo>
                <a:lnTo>
                  <a:pt x="2504" y="1210273"/>
                </a:lnTo>
                <a:lnTo>
                  <a:pt x="6745" y="1160477"/>
                </a:lnTo>
                <a:lnTo>
                  <a:pt x="12925" y="1111241"/>
                </a:lnTo>
                <a:lnTo>
                  <a:pt x="21002" y="1062600"/>
                </a:lnTo>
                <a:lnTo>
                  <a:pt x="30933" y="1014586"/>
                </a:lnTo>
                <a:lnTo>
                  <a:pt x="42679" y="967236"/>
                </a:lnTo>
                <a:lnTo>
                  <a:pt x="56198" y="920582"/>
                </a:lnTo>
                <a:lnTo>
                  <a:pt x="71447" y="874660"/>
                </a:lnTo>
                <a:lnTo>
                  <a:pt x="88387" y="829504"/>
                </a:lnTo>
                <a:lnTo>
                  <a:pt x="106976" y="785148"/>
                </a:lnTo>
                <a:lnTo>
                  <a:pt x="127171" y="741626"/>
                </a:lnTo>
                <a:lnTo>
                  <a:pt x="148933" y="698973"/>
                </a:lnTo>
                <a:lnTo>
                  <a:pt x="172220" y="657224"/>
                </a:lnTo>
                <a:lnTo>
                  <a:pt x="196990" y="616411"/>
                </a:lnTo>
                <a:lnTo>
                  <a:pt x="223202" y="576571"/>
                </a:lnTo>
                <a:lnTo>
                  <a:pt x="250814" y="537736"/>
                </a:lnTo>
                <a:lnTo>
                  <a:pt x="279786" y="499942"/>
                </a:lnTo>
                <a:lnTo>
                  <a:pt x="310076" y="463222"/>
                </a:lnTo>
                <a:lnTo>
                  <a:pt x="341642" y="427612"/>
                </a:lnTo>
                <a:lnTo>
                  <a:pt x="374444" y="393145"/>
                </a:lnTo>
                <a:lnTo>
                  <a:pt x="408440" y="359856"/>
                </a:lnTo>
                <a:lnTo>
                  <a:pt x="443589" y="327779"/>
                </a:lnTo>
                <a:lnTo>
                  <a:pt x="479849" y="296949"/>
                </a:lnTo>
                <a:lnTo>
                  <a:pt x="517179" y="267399"/>
                </a:lnTo>
                <a:lnTo>
                  <a:pt x="555538" y="239164"/>
                </a:lnTo>
                <a:lnTo>
                  <a:pt x="594884" y="212279"/>
                </a:lnTo>
                <a:lnTo>
                  <a:pt x="635176" y="186777"/>
                </a:lnTo>
                <a:lnTo>
                  <a:pt x="676373" y="162694"/>
                </a:lnTo>
                <a:lnTo>
                  <a:pt x="718433" y="140063"/>
                </a:lnTo>
                <a:lnTo>
                  <a:pt x="763239" y="118497"/>
                </a:lnTo>
                <a:lnTo>
                  <a:pt x="808962" y="98597"/>
                </a:lnTo>
                <a:lnTo>
                  <a:pt x="855561" y="80403"/>
                </a:lnTo>
                <a:lnTo>
                  <a:pt x="902997" y="63954"/>
                </a:lnTo>
                <a:lnTo>
                  <a:pt x="951230" y="49291"/>
                </a:lnTo>
                <a:lnTo>
                  <a:pt x="1000220" y="36454"/>
                </a:lnTo>
                <a:lnTo>
                  <a:pt x="1049927" y="25481"/>
                </a:lnTo>
                <a:lnTo>
                  <a:pt x="1100311" y="16414"/>
                </a:lnTo>
                <a:lnTo>
                  <a:pt x="1151333" y="9293"/>
                </a:lnTo>
                <a:lnTo>
                  <a:pt x="1202953" y="4156"/>
                </a:lnTo>
                <a:lnTo>
                  <a:pt x="1255130" y="1045"/>
                </a:lnTo>
                <a:lnTo>
                  <a:pt x="1307825" y="0"/>
                </a:lnTo>
                <a:lnTo>
                  <a:pt x="1356796" y="902"/>
                </a:lnTo>
                <a:lnTo>
                  <a:pt x="1405311" y="3589"/>
                </a:lnTo>
                <a:lnTo>
                  <a:pt x="1453341" y="8029"/>
                </a:lnTo>
                <a:lnTo>
                  <a:pt x="1500853" y="14191"/>
                </a:lnTo>
                <a:lnTo>
                  <a:pt x="1547817" y="22042"/>
                </a:lnTo>
                <a:lnTo>
                  <a:pt x="1594200" y="31551"/>
                </a:lnTo>
                <a:lnTo>
                  <a:pt x="1639971" y="42686"/>
                </a:lnTo>
                <a:lnTo>
                  <a:pt x="1685099" y="55416"/>
                </a:lnTo>
                <a:lnTo>
                  <a:pt x="1729552" y="69710"/>
                </a:lnTo>
                <a:lnTo>
                  <a:pt x="1773299" y="85536"/>
                </a:lnTo>
                <a:lnTo>
                  <a:pt x="1816308" y="102861"/>
                </a:lnTo>
                <a:lnTo>
                  <a:pt x="1858548" y="121655"/>
                </a:lnTo>
                <a:lnTo>
                  <a:pt x="1899987" y="141886"/>
                </a:lnTo>
                <a:lnTo>
                  <a:pt x="1940595" y="163522"/>
                </a:lnTo>
                <a:lnTo>
                  <a:pt x="1980338" y="186533"/>
                </a:lnTo>
                <a:lnTo>
                  <a:pt x="2019186" y="210885"/>
                </a:lnTo>
                <a:lnTo>
                  <a:pt x="2057108" y="236548"/>
                </a:lnTo>
                <a:lnTo>
                  <a:pt x="2094072" y="263489"/>
                </a:lnTo>
                <a:lnTo>
                  <a:pt x="2130046" y="291679"/>
                </a:lnTo>
                <a:lnTo>
                  <a:pt x="2164999" y="321084"/>
                </a:lnTo>
                <a:lnTo>
                  <a:pt x="2198899" y="351673"/>
                </a:lnTo>
                <a:lnTo>
                  <a:pt x="2231716" y="383415"/>
                </a:lnTo>
                <a:lnTo>
                  <a:pt x="2263417" y="416278"/>
                </a:lnTo>
                <a:lnTo>
                  <a:pt x="2293971" y="450230"/>
                </a:lnTo>
                <a:lnTo>
                  <a:pt x="2323347" y="485241"/>
                </a:lnTo>
                <a:lnTo>
                  <a:pt x="2351513" y="521277"/>
                </a:lnTo>
                <a:lnTo>
                  <a:pt x="2378437" y="558308"/>
                </a:lnTo>
                <a:lnTo>
                  <a:pt x="2404089" y="596303"/>
                </a:lnTo>
                <a:lnTo>
                  <a:pt x="2428436" y="635229"/>
                </a:lnTo>
                <a:lnTo>
                  <a:pt x="2451448" y="675054"/>
                </a:lnTo>
                <a:lnTo>
                  <a:pt x="2473092" y="715748"/>
                </a:lnTo>
                <a:lnTo>
                  <a:pt x="2493338" y="757279"/>
                </a:lnTo>
                <a:lnTo>
                  <a:pt x="2512153" y="799615"/>
                </a:lnTo>
                <a:lnTo>
                  <a:pt x="2529506" y="842725"/>
                </a:lnTo>
                <a:lnTo>
                  <a:pt x="2545367" y="886576"/>
                </a:lnTo>
                <a:lnTo>
                  <a:pt x="2559703" y="931138"/>
                </a:lnTo>
                <a:lnTo>
                  <a:pt x="2572482" y="976379"/>
                </a:lnTo>
                <a:lnTo>
                  <a:pt x="2583674" y="1022267"/>
                </a:lnTo>
                <a:lnTo>
                  <a:pt x="2593247" y="1068770"/>
                </a:lnTo>
                <a:lnTo>
                  <a:pt x="2601170" y="1115857"/>
                </a:lnTo>
                <a:lnTo>
                  <a:pt x="2607410" y="1163497"/>
                </a:lnTo>
                <a:lnTo>
                  <a:pt x="2607410" y="1164752"/>
                </a:lnTo>
                <a:lnTo>
                  <a:pt x="2607515" y="1165276"/>
                </a:lnTo>
                <a:lnTo>
                  <a:pt x="2593415" y="1202270"/>
                </a:lnTo>
                <a:lnTo>
                  <a:pt x="2547994" y="1234226"/>
                </a:lnTo>
                <a:lnTo>
                  <a:pt x="2476745" y="1261299"/>
                </a:lnTo>
                <a:lnTo>
                  <a:pt x="2433150" y="1273054"/>
                </a:lnTo>
                <a:lnTo>
                  <a:pt x="2385156" y="1283647"/>
                </a:lnTo>
                <a:lnTo>
                  <a:pt x="2333451" y="1293098"/>
                </a:lnTo>
                <a:lnTo>
                  <a:pt x="2278720" y="1301426"/>
                </a:lnTo>
                <a:lnTo>
                  <a:pt x="2221650" y="1308651"/>
                </a:lnTo>
                <a:lnTo>
                  <a:pt x="2162927" y="1314792"/>
                </a:lnTo>
                <a:lnTo>
                  <a:pt x="2103238" y="1319870"/>
                </a:lnTo>
                <a:lnTo>
                  <a:pt x="2043268" y="1323902"/>
                </a:lnTo>
                <a:lnTo>
                  <a:pt x="1983704" y="1326910"/>
                </a:lnTo>
                <a:lnTo>
                  <a:pt x="1925233" y="1328913"/>
                </a:lnTo>
                <a:lnTo>
                  <a:pt x="1868541" y="1329930"/>
                </a:lnTo>
                <a:lnTo>
                  <a:pt x="1814314" y="1329981"/>
                </a:lnTo>
                <a:lnTo>
                  <a:pt x="1763238" y="1329085"/>
                </a:lnTo>
                <a:lnTo>
                  <a:pt x="1716000" y="1327262"/>
                </a:lnTo>
                <a:lnTo>
                  <a:pt x="1673287" y="1324532"/>
                </a:lnTo>
                <a:lnTo>
                  <a:pt x="1604178" y="1316427"/>
                </a:lnTo>
                <a:lnTo>
                  <a:pt x="1562854" y="1302609"/>
                </a:lnTo>
                <a:lnTo>
                  <a:pt x="1546086" y="1265276"/>
                </a:lnTo>
                <a:lnTo>
                  <a:pt x="1545896" y="1142809"/>
                </a:lnTo>
                <a:lnTo>
                  <a:pt x="1545578" y="990667"/>
                </a:lnTo>
                <a:lnTo>
                  <a:pt x="1545147" y="806278"/>
                </a:lnTo>
                <a:lnTo>
                  <a:pt x="1524180" y="755873"/>
                </a:lnTo>
                <a:lnTo>
                  <a:pt x="1473794" y="735044"/>
                </a:lnTo>
                <a:lnTo>
                  <a:pt x="1446147" y="740678"/>
                </a:lnTo>
                <a:lnTo>
                  <a:pt x="1423566" y="756030"/>
                </a:lnTo>
                <a:lnTo>
                  <a:pt x="1408338" y="778776"/>
                </a:lnTo>
                <a:lnTo>
                  <a:pt x="1402754" y="806592"/>
                </a:lnTo>
                <a:lnTo>
                  <a:pt x="1404319" y="1430444"/>
                </a:lnTo>
                <a:lnTo>
                  <a:pt x="1410319" y="1454862"/>
                </a:lnTo>
                <a:lnTo>
                  <a:pt x="1422979" y="1470376"/>
                </a:lnTo>
                <a:lnTo>
                  <a:pt x="1437106" y="1478869"/>
                </a:lnTo>
                <a:lnTo>
                  <a:pt x="1447506" y="1482222"/>
                </a:lnTo>
                <a:lnTo>
                  <a:pt x="1987244" y="1482118"/>
                </a:lnTo>
                <a:lnTo>
                  <a:pt x="2068766" y="1483116"/>
                </a:lnTo>
                <a:lnTo>
                  <a:pt x="2141027" y="1486090"/>
                </a:lnTo>
                <a:lnTo>
                  <a:pt x="2204785" y="1491006"/>
                </a:lnTo>
                <a:lnTo>
                  <a:pt x="2260801" y="1497830"/>
                </a:lnTo>
                <a:lnTo>
                  <a:pt x="2309832" y="1506529"/>
                </a:lnTo>
                <a:lnTo>
                  <a:pt x="2352639" y="1517071"/>
                </a:lnTo>
                <a:lnTo>
                  <a:pt x="2389981" y="1529421"/>
                </a:lnTo>
                <a:lnTo>
                  <a:pt x="2451304" y="1559415"/>
                </a:lnTo>
                <a:lnTo>
                  <a:pt x="2504924" y="1605915"/>
                </a:lnTo>
                <a:lnTo>
                  <a:pt x="2524876" y="1643157"/>
                </a:lnTo>
                <a:lnTo>
                  <a:pt x="2536381" y="1688051"/>
                </a:lnTo>
                <a:lnTo>
                  <a:pt x="2539158" y="1739929"/>
                </a:lnTo>
                <a:lnTo>
                  <a:pt x="2532928" y="1798123"/>
                </a:lnTo>
                <a:lnTo>
                  <a:pt x="2521974" y="1853844"/>
                </a:lnTo>
                <a:lnTo>
                  <a:pt x="2508960" y="1910040"/>
                </a:lnTo>
                <a:lnTo>
                  <a:pt x="2493981" y="1966645"/>
                </a:lnTo>
                <a:lnTo>
                  <a:pt x="2477132" y="2023594"/>
                </a:lnTo>
                <a:lnTo>
                  <a:pt x="2458505" y="2080821"/>
                </a:lnTo>
                <a:lnTo>
                  <a:pt x="2438196" y="2138260"/>
                </a:lnTo>
                <a:lnTo>
                  <a:pt x="2416299" y="2195844"/>
                </a:lnTo>
                <a:lnTo>
                  <a:pt x="2392907" y="2253509"/>
                </a:lnTo>
                <a:lnTo>
                  <a:pt x="2368115" y="2311188"/>
                </a:lnTo>
                <a:lnTo>
                  <a:pt x="2342017" y="2368815"/>
                </a:lnTo>
                <a:lnTo>
                  <a:pt x="2314707" y="2426324"/>
                </a:lnTo>
                <a:lnTo>
                  <a:pt x="2286280" y="2483649"/>
                </a:lnTo>
                <a:lnTo>
                  <a:pt x="2256829" y="2540725"/>
                </a:lnTo>
                <a:lnTo>
                  <a:pt x="2226450" y="2597485"/>
                </a:lnTo>
                <a:lnTo>
                  <a:pt x="2195235" y="2653864"/>
                </a:lnTo>
                <a:lnTo>
                  <a:pt x="2163279" y="2709796"/>
                </a:lnTo>
                <a:lnTo>
                  <a:pt x="2130677" y="2765215"/>
                </a:lnTo>
                <a:lnTo>
                  <a:pt x="2097522" y="2820054"/>
                </a:lnTo>
                <a:lnTo>
                  <a:pt x="2063908" y="2874248"/>
                </a:lnTo>
                <a:lnTo>
                  <a:pt x="2029931" y="2927732"/>
                </a:lnTo>
                <a:lnTo>
                  <a:pt x="1995683" y="2980439"/>
                </a:lnTo>
                <a:lnTo>
                  <a:pt x="1961260" y="3032303"/>
                </a:lnTo>
                <a:lnTo>
                  <a:pt x="1926755" y="3083258"/>
                </a:lnTo>
                <a:lnTo>
                  <a:pt x="1892263" y="3133238"/>
                </a:lnTo>
                <a:lnTo>
                  <a:pt x="1857877" y="3182179"/>
                </a:lnTo>
                <a:lnTo>
                  <a:pt x="1823692" y="3230012"/>
                </a:lnTo>
                <a:lnTo>
                  <a:pt x="1789803" y="3276674"/>
                </a:lnTo>
                <a:lnTo>
                  <a:pt x="1756302" y="3322097"/>
                </a:lnTo>
                <a:lnTo>
                  <a:pt x="1723285" y="3366216"/>
                </a:lnTo>
                <a:lnTo>
                  <a:pt x="1690846" y="3408966"/>
                </a:lnTo>
                <a:lnTo>
                  <a:pt x="1659078" y="3450279"/>
                </a:lnTo>
                <a:lnTo>
                  <a:pt x="1628076" y="3490090"/>
                </a:lnTo>
                <a:lnTo>
                  <a:pt x="1597935" y="3528334"/>
                </a:lnTo>
                <a:lnTo>
                  <a:pt x="1568748" y="3564944"/>
                </a:lnTo>
                <a:lnTo>
                  <a:pt x="1540609" y="3599854"/>
                </a:lnTo>
                <a:lnTo>
                  <a:pt x="1513613" y="3632999"/>
                </a:lnTo>
                <a:lnTo>
                  <a:pt x="1487853" y="3664313"/>
                </a:lnTo>
                <a:lnTo>
                  <a:pt x="1463425" y="3693729"/>
                </a:lnTo>
                <a:lnTo>
                  <a:pt x="1418938" y="3746606"/>
                </a:lnTo>
                <a:lnTo>
                  <a:pt x="1380905" y="3791102"/>
                </a:lnTo>
                <a:lnTo>
                  <a:pt x="1350080" y="3826692"/>
                </a:lnTo>
                <a:lnTo>
                  <a:pt x="1319005" y="3862221"/>
                </a:lnTo>
                <a:lnTo>
                  <a:pt x="1313066" y="3869039"/>
                </a:lnTo>
                <a:lnTo>
                  <a:pt x="1309495" y="3873235"/>
                </a:lnTo>
                <a:close/>
              </a:path>
            </a:pathLst>
          </a:custGeom>
          <a:solidFill>
            <a:srgbClr val="FB801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D980B4-468D-7BA9-DBC3-1DAE13E85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47">
            <a:off x="324467" y="6226241"/>
            <a:ext cx="4680346" cy="4680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47B781-5AEA-668F-41A1-079846CDD9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310">
            <a:off x="14481442" y="6407740"/>
            <a:ext cx="3733821" cy="3733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D826B2-0D7F-6BA3-771C-A1A558E5E1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9" y="372601"/>
            <a:ext cx="3096501" cy="3096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E7953-F870-8431-9CC7-4EE712DC2A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1856">
            <a:off x="8524117" y="-18790"/>
            <a:ext cx="2736176" cy="27361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E5B39C-1F2C-09A4-B682-0140BADD94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735">
            <a:off x="13057379" y="346098"/>
            <a:ext cx="3323543" cy="3323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84390" y="1104900"/>
            <a:ext cx="3636010" cy="1461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35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64BFB-15D0-C21B-833E-C112A472D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1892">
            <a:off x="401965" y="6570319"/>
            <a:ext cx="3804935" cy="3804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B7C09-5669-6E0D-6E9C-1A43B5FCA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6" y="1061225"/>
            <a:ext cx="3429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8F372-5DD6-554D-8DDC-3C12703139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84" y="6470470"/>
            <a:ext cx="3636010" cy="3636010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AD8605E-5A03-9B76-BC38-33AEC40B7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254365"/>
              </p:ext>
            </p:extLst>
          </p:nvPr>
        </p:nvGraphicFramePr>
        <p:xfrm>
          <a:off x="4775474" y="3086100"/>
          <a:ext cx="9245325" cy="624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01144" y="0"/>
            <a:ext cx="6586856" cy="39893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18" name="object 18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92816" y="4252030"/>
            <a:ext cx="10408557" cy="5671329"/>
            <a:chOff x="206774" y="3974779"/>
            <a:chExt cx="12471795" cy="5573537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774" y="3974779"/>
              <a:ext cx="1379362" cy="10741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495" y="5107979"/>
              <a:ext cx="11649074" cy="4440337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887382" y="4998670"/>
            <a:ext cx="5153024" cy="391477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893969" y="2229520"/>
            <a:ext cx="8500110" cy="149848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sz="3600" b="1" spc="-8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3600" b="1" spc="-22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Anal</a:t>
            </a:r>
            <a:r>
              <a:rPr sz="3600" b="1" spc="-3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200" b="1" spc="-36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sis</a:t>
            </a:r>
            <a:endParaRPr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339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</a:t>
            </a:r>
            <a:r>
              <a:rPr sz="3200" b="1" spc="-15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43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sz="3200" b="1" spc="7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20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sz="3200" b="1" spc="-15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13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placed</a:t>
            </a:r>
            <a:r>
              <a:rPr sz="3200" b="1" spc="-15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16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sz="32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13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least</a:t>
            </a:r>
            <a:r>
              <a:rPr sz="3200" b="1" spc="-15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19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sz="32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200" b="1" spc="-65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endParaRPr sz="32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13554" y="266700"/>
            <a:ext cx="5759446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8313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</a:t>
            </a:r>
            <a:r>
              <a:rPr sz="8000" spc="85" dirty="0">
                <a:solidFill>
                  <a:srgbClr val="EB834A"/>
                </a:solidFill>
                <a:latin typeface="Stencil" panose="040409050D0802020404" pitchFamily="82" charset="0"/>
              </a:rPr>
              <a:t>s</a:t>
            </a:r>
            <a:r>
              <a:rPr sz="8000" spc="-605" dirty="0">
                <a:solidFill>
                  <a:srgbClr val="EB834A"/>
                </a:solidFill>
                <a:latin typeface="Stencil" panose="040409050D0802020404" pitchFamily="82" charset="0"/>
              </a:rPr>
              <a:t>k</a:t>
            </a:r>
            <a:r>
              <a:rPr sz="8000" spc="-425" dirty="0">
                <a:solidFill>
                  <a:srgbClr val="EB834A"/>
                </a:solidFill>
                <a:latin typeface="Stencil" panose="040409050D0802020404" pitchFamily="82" charset="0"/>
              </a:rPr>
              <a:t> </a:t>
            </a:r>
            <a:r>
              <a:rPr sz="8000" spc="-1540" dirty="0">
                <a:solidFill>
                  <a:srgbClr val="EB834A"/>
                </a:solidFill>
                <a:latin typeface="Stencil" panose="040409050D0802020404" pitchFamily="82" charset="0"/>
              </a:rPr>
              <a:t>01</a:t>
            </a:r>
            <a:endParaRPr sz="8000" dirty="0">
              <a:latin typeface="Stencil" panose="040409050D0802020404" pitchFamily="82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2938" y="3732219"/>
            <a:ext cx="1986862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  <a:endParaRPr sz="2850" dirty="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57752" y="4834890"/>
            <a:ext cx="2058048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50" b="1" spc="-31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3350" b="1" spc="10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sz="3350" b="1" spc="-30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3350" b="1" spc="-107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z="3100" b="1" spc="-13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350" b="1" spc="-114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ut</a:t>
            </a:r>
            <a:endParaRPr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51054" y="5143500"/>
            <a:ext cx="1379362" cy="1074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29393E-4D92-5444-2291-2B14431FADD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814744" cy="28147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1902" y="0"/>
            <a:ext cx="6096097" cy="39698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94284" y="162779"/>
            <a:ext cx="1939289" cy="1839595"/>
            <a:chOff x="6594284" y="162779"/>
            <a:chExt cx="1939289" cy="1839595"/>
          </a:xfrm>
        </p:grpSpPr>
        <p:sp>
          <p:nvSpPr>
            <p:cNvPr id="18" name="object 18"/>
            <p:cNvSpPr/>
            <p:nvPr/>
          </p:nvSpPr>
          <p:spPr>
            <a:xfrm>
              <a:off x="6594284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5510" y="4300035"/>
            <a:ext cx="1223653" cy="100190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60427" y="4732164"/>
            <a:ext cx="11168164" cy="4791075"/>
            <a:chOff x="924640" y="4576267"/>
            <a:chExt cx="11750040" cy="479107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94833" y="4769737"/>
              <a:ext cx="1379362" cy="1074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640" y="4576267"/>
              <a:ext cx="11296649" cy="479107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744049" y="5045969"/>
            <a:ext cx="5353049" cy="38480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844443" y="2229520"/>
            <a:ext cx="8942705" cy="1521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Based Analysis</a:t>
            </a:r>
          </a:p>
          <a:p>
            <a:pPr algn="ctr">
              <a:spcBef>
                <a:spcPts val="339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number of orders placed by each customer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24345" y="121522"/>
            <a:ext cx="6586855" cy="1571621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</a:t>
            </a:r>
            <a:r>
              <a:rPr sz="9450" spc="-425" dirty="0">
                <a:solidFill>
                  <a:srgbClr val="EB834A"/>
                </a:solidFill>
                <a:latin typeface="Stencil" panose="040409050D0802020404" pitchFamily="82" charset="0"/>
              </a:rPr>
              <a:t> </a:t>
            </a:r>
            <a:r>
              <a:rPr sz="8000" spc="-1145" dirty="0">
                <a:solidFill>
                  <a:srgbClr val="EB834A"/>
                </a:solidFill>
                <a:latin typeface="Stencil" panose="040409050D0802020404" pitchFamily="82" charset="0"/>
              </a:rPr>
              <a:t>02</a:t>
            </a:r>
            <a:endParaRPr sz="9450" dirty="0">
              <a:latin typeface="Stencil" panose="040409050D0802020404" pitchFamily="82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3" y="3732219"/>
            <a:ext cx="1458094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118301" y="4538309"/>
            <a:ext cx="1768899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Output</a:t>
            </a:r>
            <a:endParaRPr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B2E614-5B49-7704-8B60-2C12369115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674297" cy="26742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7999" cy="10287338"/>
            <a:chOff x="0" y="0"/>
            <a:chExt cx="18287999" cy="1028733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9022" y="0"/>
              <a:ext cx="6278977" cy="41689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951025"/>
              <a:ext cx="196689" cy="2519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6862" y="9846177"/>
              <a:ext cx="242560" cy="251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28" y="9547977"/>
              <a:ext cx="184065" cy="1808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307" y="10026671"/>
              <a:ext cx="160190" cy="155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314779"/>
              <a:ext cx="115458" cy="1178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68618" y="10246534"/>
              <a:ext cx="113664" cy="40640"/>
            </a:xfrm>
            <a:custGeom>
              <a:avLst/>
              <a:gdLst/>
              <a:ahLst/>
              <a:cxnLst/>
              <a:rect l="l" t="t" r="r" b="b"/>
              <a:pathLst>
                <a:path w="113665" h="40640">
                  <a:moveTo>
                    <a:pt x="113386" y="40465"/>
                  </a:moveTo>
                  <a:lnTo>
                    <a:pt x="0" y="40465"/>
                  </a:lnTo>
                  <a:lnTo>
                    <a:pt x="7910" y="30683"/>
                  </a:lnTo>
                  <a:lnTo>
                    <a:pt x="17935" y="21103"/>
                  </a:lnTo>
                  <a:lnTo>
                    <a:pt x="29120" y="12902"/>
                  </a:lnTo>
                  <a:lnTo>
                    <a:pt x="41467" y="6081"/>
                  </a:lnTo>
                  <a:lnTo>
                    <a:pt x="64661" y="0"/>
                  </a:lnTo>
                  <a:lnTo>
                    <a:pt x="84942" y="1206"/>
                  </a:lnTo>
                  <a:lnTo>
                    <a:pt x="100625" y="8677"/>
                  </a:lnTo>
                  <a:lnTo>
                    <a:pt x="110027" y="21389"/>
                  </a:lnTo>
                  <a:lnTo>
                    <a:pt x="112512" y="29093"/>
                  </a:lnTo>
                  <a:lnTo>
                    <a:pt x="113557" y="36983"/>
                  </a:lnTo>
                  <a:lnTo>
                    <a:pt x="113386" y="4046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942" y="9529676"/>
              <a:ext cx="83854" cy="764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37219" y="10280353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4">
                  <a:moveTo>
                    <a:pt x="47041" y="6646"/>
                  </a:moveTo>
                  <a:lnTo>
                    <a:pt x="0" y="6646"/>
                  </a:lnTo>
                  <a:lnTo>
                    <a:pt x="2415" y="5467"/>
                  </a:lnTo>
                  <a:lnTo>
                    <a:pt x="11373" y="2328"/>
                  </a:lnTo>
                  <a:lnTo>
                    <a:pt x="22941" y="71"/>
                  </a:lnTo>
                  <a:lnTo>
                    <a:pt x="34507" y="0"/>
                  </a:lnTo>
                  <a:lnTo>
                    <a:pt x="45026" y="4154"/>
                  </a:lnTo>
                  <a:lnTo>
                    <a:pt x="47041" y="6646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257" y="9973770"/>
              <a:ext cx="80049" cy="780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3006" y="9858781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40">
                  <a:moveTo>
                    <a:pt x="67614" y="256844"/>
                  </a:moveTo>
                  <a:lnTo>
                    <a:pt x="32385" y="231584"/>
                  </a:lnTo>
                  <a:lnTo>
                    <a:pt x="15024" y="240030"/>
                  </a:lnTo>
                  <a:lnTo>
                    <a:pt x="3733" y="253034"/>
                  </a:lnTo>
                  <a:lnTo>
                    <a:pt x="0" y="267716"/>
                  </a:lnTo>
                  <a:lnTo>
                    <a:pt x="5283" y="281178"/>
                  </a:lnTo>
                  <a:lnTo>
                    <a:pt x="12420" y="287197"/>
                  </a:lnTo>
                  <a:lnTo>
                    <a:pt x="20281" y="291439"/>
                  </a:lnTo>
                  <a:lnTo>
                    <a:pt x="28879" y="293890"/>
                  </a:lnTo>
                  <a:lnTo>
                    <a:pt x="38201" y="294538"/>
                  </a:lnTo>
                  <a:lnTo>
                    <a:pt x="41109" y="293725"/>
                  </a:lnTo>
                  <a:lnTo>
                    <a:pt x="67424" y="259842"/>
                  </a:lnTo>
                  <a:lnTo>
                    <a:pt x="67614" y="256844"/>
                  </a:lnTo>
                  <a:close/>
                </a:path>
                <a:path w="287020" h="294640">
                  <a:moveTo>
                    <a:pt x="286639" y="18605"/>
                  </a:moveTo>
                  <a:lnTo>
                    <a:pt x="280860" y="7467"/>
                  </a:lnTo>
                  <a:lnTo>
                    <a:pt x="269455" y="1168"/>
                  </a:lnTo>
                  <a:lnTo>
                    <a:pt x="254965" y="0"/>
                  </a:lnTo>
                  <a:lnTo>
                    <a:pt x="239915" y="4254"/>
                  </a:lnTo>
                  <a:lnTo>
                    <a:pt x="225158" y="25488"/>
                  </a:lnTo>
                  <a:lnTo>
                    <a:pt x="225158" y="29375"/>
                  </a:lnTo>
                  <a:lnTo>
                    <a:pt x="252018" y="56667"/>
                  </a:lnTo>
                  <a:lnTo>
                    <a:pt x="274739" y="66802"/>
                  </a:lnTo>
                  <a:lnTo>
                    <a:pt x="279247" y="55130"/>
                  </a:lnTo>
                  <a:lnTo>
                    <a:pt x="282727" y="43218"/>
                  </a:lnTo>
                  <a:lnTo>
                    <a:pt x="285191" y="31038"/>
                  </a:lnTo>
                  <a:lnTo>
                    <a:pt x="286639" y="1860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2305" y="10058651"/>
              <a:ext cx="78146" cy="70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0033" y="10113012"/>
              <a:ext cx="184091" cy="1739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94283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5510" y="4300035"/>
              <a:ext cx="1171184" cy="10741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29303" y="4719533"/>
              <a:ext cx="1171183" cy="1074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8663" y="4957125"/>
              <a:ext cx="6780641" cy="49529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3237" y="6288366"/>
              <a:ext cx="9527088" cy="254317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168407" y="2229520"/>
            <a:ext cx="7950834" cy="1521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Based </a:t>
            </a:r>
            <a:r>
              <a:rPr lang="en-IN"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3600" b="1" spc="-15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56997D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339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have never placed an order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748145" y="2898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03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96689" y="3686185"/>
            <a:ext cx="131000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  <a:endParaRPr sz="2850" dirty="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70654" y="4168934"/>
            <a:ext cx="1635267" cy="5289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IN" sz="3350" b="1" spc="-31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utput</a:t>
            </a:r>
            <a:endParaRPr sz="2800" dirty="0">
              <a:latin typeface="Palatino Linotype"/>
              <a:cs typeface="Palatino Linotype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9BFCF6-A01C-A290-8FCC-67C0FABD4A2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717376" cy="2717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338"/>
            <a:chOff x="0" y="0"/>
            <a:chExt cx="18288000" cy="1028733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65123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380480" cy="2007870"/>
            </a:xfrm>
            <a:custGeom>
              <a:avLst/>
              <a:gdLst/>
              <a:ahLst/>
              <a:cxnLst/>
              <a:rect l="l" t="t" r="r" b="b"/>
              <a:pathLst>
                <a:path w="6380480" h="2007870">
                  <a:moveTo>
                    <a:pt x="48015" y="2003258"/>
                  </a:moveTo>
                  <a:lnTo>
                    <a:pt x="38208" y="2004308"/>
                  </a:lnTo>
                  <a:lnTo>
                    <a:pt x="9794" y="2006878"/>
                  </a:lnTo>
                  <a:lnTo>
                    <a:pt x="0" y="2007343"/>
                  </a:lnTo>
                  <a:lnTo>
                    <a:pt x="0" y="0"/>
                  </a:lnTo>
                  <a:lnTo>
                    <a:pt x="6380121" y="0"/>
                  </a:lnTo>
                  <a:lnTo>
                    <a:pt x="6375943" y="35530"/>
                  </a:lnTo>
                  <a:lnTo>
                    <a:pt x="6369379" y="82522"/>
                  </a:lnTo>
                  <a:lnTo>
                    <a:pt x="6361811" y="129271"/>
                  </a:lnTo>
                  <a:lnTo>
                    <a:pt x="6353246" y="175749"/>
                  </a:lnTo>
                  <a:lnTo>
                    <a:pt x="6343691" y="221934"/>
                  </a:lnTo>
                  <a:lnTo>
                    <a:pt x="6333152" y="267799"/>
                  </a:lnTo>
                  <a:lnTo>
                    <a:pt x="6321637" y="313319"/>
                  </a:lnTo>
                  <a:lnTo>
                    <a:pt x="6309153" y="358470"/>
                  </a:lnTo>
                  <a:lnTo>
                    <a:pt x="6295707" y="403227"/>
                  </a:lnTo>
                  <a:lnTo>
                    <a:pt x="6281305" y="447565"/>
                  </a:lnTo>
                  <a:lnTo>
                    <a:pt x="6265956" y="491458"/>
                  </a:lnTo>
                  <a:lnTo>
                    <a:pt x="6249665" y="534882"/>
                  </a:lnTo>
                  <a:lnTo>
                    <a:pt x="6232441" y="577812"/>
                  </a:lnTo>
                  <a:lnTo>
                    <a:pt x="6214290" y="620223"/>
                  </a:lnTo>
                  <a:lnTo>
                    <a:pt x="6195219" y="662090"/>
                  </a:lnTo>
                  <a:lnTo>
                    <a:pt x="6175235" y="703387"/>
                  </a:lnTo>
                  <a:lnTo>
                    <a:pt x="6154345" y="744091"/>
                  </a:lnTo>
                  <a:lnTo>
                    <a:pt x="6132556" y="784176"/>
                  </a:lnTo>
                  <a:lnTo>
                    <a:pt x="6109876" y="823617"/>
                  </a:lnTo>
                  <a:lnTo>
                    <a:pt x="1896934" y="1280798"/>
                  </a:lnTo>
                  <a:lnTo>
                    <a:pt x="1848073" y="1286729"/>
                  </a:lnTo>
                  <a:lnTo>
                    <a:pt x="1799809" y="1293955"/>
                  </a:lnTo>
                  <a:lnTo>
                    <a:pt x="1752130" y="1302416"/>
                  </a:lnTo>
                  <a:lnTo>
                    <a:pt x="1705024" y="1312053"/>
                  </a:lnTo>
                  <a:lnTo>
                    <a:pt x="1658478" y="1322809"/>
                  </a:lnTo>
                  <a:lnTo>
                    <a:pt x="1612480" y="1334623"/>
                  </a:lnTo>
                  <a:lnTo>
                    <a:pt x="1567018" y="1347436"/>
                  </a:lnTo>
                  <a:lnTo>
                    <a:pt x="1522078" y="1361191"/>
                  </a:lnTo>
                  <a:lnTo>
                    <a:pt x="1477648" y="1375828"/>
                  </a:lnTo>
                  <a:lnTo>
                    <a:pt x="1433716" y="1391288"/>
                  </a:lnTo>
                  <a:lnTo>
                    <a:pt x="1390269" y="1407513"/>
                  </a:lnTo>
                  <a:lnTo>
                    <a:pt x="1347296" y="1424443"/>
                  </a:lnTo>
                  <a:lnTo>
                    <a:pt x="1304782" y="1442019"/>
                  </a:lnTo>
                  <a:lnTo>
                    <a:pt x="1262717" y="1460183"/>
                  </a:lnTo>
                  <a:lnTo>
                    <a:pt x="1221086" y="1478876"/>
                  </a:lnTo>
                  <a:lnTo>
                    <a:pt x="1179879" y="1498038"/>
                  </a:lnTo>
                  <a:lnTo>
                    <a:pt x="1139082" y="1517612"/>
                  </a:lnTo>
                  <a:lnTo>
                    <a:pt x="1098683" y="1537537"/>
                  </a:lnTo>
                  <a:lnTo>
                    <a:pt x="1019028" y="1578208"/>
                  </a:lnTo>
                  <a:lnTo>
                    <a:pt x="902218" y="1640384"/>
                  </a:lnTo>
                  <a:lnTo>
                    <a:pt x="640383" y="1782664"/>
                  </a:lnTo>
                  <a:lnTo>
                    <a:pt x="567880" y="1820476"/>
                  </a:lnTo>
                  <a:lnTo>
                    <a:pt x="531951" y="1838615"/>
                  </a:lnTo>
                  <a:lnTo>
                    <a:pt x="496220" y="1856163"/>
                  </a:lnTo>
                  <a:lnTo>
                    <a:pt x="460675" y="1873062"/>
                  </a:lnTo>
                  <a:lnTo>
                    <a:pt x="425302" y="1889253"/>
                  </a:lnTo>
                  <a:lnTo>
                    <a:pt x="390091" y="1904677"/>
                  </a:lnTo>
                  <a:lnTo>
                    <a:pt x="320099" y="1932989"/>
                  </a:lnTo>
                  <a:lnTo>
                    <a:pt x="250601" y="1957526"/>
                  </a:lnTo>
                  <a:lnTo>
                    <a:pt x="181495" y="1977817"/>
                  </a:lnTo>
                  <a:lnTo>
                    <a:pt x="112682" y="1993392"/>
                  </a:lnTo>
                  <a:lnTo>
                    <a:pt x="78354" y="1999263"/>
                  </a:lnTo>
                  <a:lnTo>
                    <a:pt x="48015" y="2003258"/>
                  </a:lnTo>
                  <a:close/>
                </a:path>
                <a:path w="6380480" h="2007870">
                  <a:moveTo>
                    <a:pt x="5020867" y="1568063"/>
                  </a:moveTo>
                  <a:lnTo>
                    <a:pt x="4974648" y="1573011"/>
                  </a:lnTo>
                  <a:lnTo>
                    <a:pt x="4933862" y="1576582"/>
                  </a:lnTo>
                  <a:lnTo>
                    <a:pt x="4889484" y="1579593"/>
                  </a:lnTo>
                  <a:lnTo>
                    <a:pt x="4844548" y="1581808"/>
                  </a:lnTo>
                  <a:lnTo>
                    <a:pt x="4799076" y="1583254"/>
                  </a:lnTo>
                  <a:lnTo>
                    <a:pt x="4753088" y="1583957"/>
                  </a:lnTo>
                  <a:lnTo>
                    <a:pt x="4706603" y="1583945"/>
                  </a:lnTo>
                  <a:lnTo>
                    <a:pt x="4659642" y="1583246"/>
                  </a:lnTo>
                  <a:lnTo>
                    <a:pt x="4612226" y="1581885"/>
                  </a:lnTo>
                  <a:lnTo>
                    <a:pt x="4564375" y="1579890"/>
                  </a:lnTo>
                  <a:lnTo>
                    <a:pt x="4516108" y="1577288"/>
                  </a:lnTo>
                  <a:lnTo>
                    <a:pt x="4467448" y="1574107"/>
                  </a:lnTo>
                  <a:lnTo>
                    <a:pt x="4418412" y="1570372"/>
                  </a:lnTo>
                  <a:lnTo>
                    <a:pt x="4369023" y="1566112"/>
                  </a:lnTo>
                  <a:lnTo>
                    <a:pt x="4269264" y="1556123"/>
                  </a:lnTo>
                  <a:lnTo>
                    <a:pt x="4168333" y="1544356"/>
                  </a:lnTo>
                  <a:lnTo>
                    <a:pt x="4015092" y="1523845"/>
                  </a:lnTo>
                  <a:lnTo>
                    <a:pt x="3808185" y="1492293"/>
                  </a:lnTo>
                  <a:lnTo>
                    <a:pt x="3182067" y="1385266"/>
                  </a:lnTo>
                  <a:lnTo>
                    <a:pt x="2874013" y="1335508"/>
                  </a:lnTo>
                  <a:lnTo>
                    <a:pt x="2723156" y="1314125"/>
                  </a:lnTo>
                  <a:lnTo>
                    <a:pt x="2624131" y="1301661"/>
                  </a:lnTo>
                  <a:lnTo>
                    <a:pt x="2526533" y="1290882"/>
                  </a:lnTo>
                  <a:lnTo>
                    <a:pt x="2430524" y="1282004"/>
                  </a:lnTo>
                  <a:lnTo>
                    <a:pt x="2383166" y="1278346"/>
                  </a:lnTo>
                  <a:lnTo>
                    <a:pt x="2336266" y="1275245"/>
                  </a:lnTo>
                  <a:lnTo>
                    <a:pt x="2289844" y="1272728"/>
                  </a:lnTo>
                  <a:lnTo>
                    <a:pt x="2243922" y="1270821"/>
                  </a:lnTo>
                  <a:lnTo>
                    <a:pt x="2198518" y="1269552"/>
                  </a:lnTo>
                  <a:lnTo>
                    <a:pt x="2153654" y="1268947"/>
                  </a:lnTo>
                  <a:lnTo>
                    <a:pt x="2109350" y="1269035"/>
                  </a:lnTo>
                  <a:lnTo>
                    <a:pt x="2065626" y="1269841"/>
                  </a:lnTo>
                  <a:lnTo>
                    <a:pt x="2022501" y="1271394"/>
                  </a:lnTo>
                  <a:lnTo>
                    <a:pt x="1979998" y="1273720"/>
                  </a:lnTo>
                  <a:lnTo>
                    <a:pt x="1938135" y="1276845"/>
                  </a:lnTo>
                  <a:lnTo>
                    <a:pt x="1896934" y="1280798"/>
                  </a:lnTo>
                  <a:lnTo>
                    <a:pt x="6105926" y="830116"/>
                  </a:lnTo>
                  <a:lnTo>
                    <a:pt x="6061868" y="900467"/>
                  </a:lnTo>
                  <a:lnTo>
                    <a:pt x="6036555" y="937827"/>
                  </a:lnTo>
                  <a:lnTo>
                    <a:pt x="6010378" y="974443"/>
                  </a:lnTo>
                  <a:lnTo>
                    <a:pt x="5983345" y="1010290"/>
                  </a:lnTo>
                  <a:lnTo>
                    <a:pt x="5955462" y="1045343"/>
                  </a:lnTo>
                  <a:lnTo>
                    <a:pt x="5926737" y="1079578"/>
                  </a:lnTo>
                  <a:lnTo>
                    <a:pt x="5897176" y="1112969"/>
                  </a:lnTo>
                  <a:lnTo>
                    <a:pt x="5866787" y="1145492"/>
                  </a:lnTo>
                  <a:lnTo>
                    <a:pt x="5835576" y="1177121"/>
                  </a:lnTo>
                  <a:lnTo>
                    <a:pt x="5803552" y="1207832"/>
                  </a:lnTo>
                  <a:lnTo>
                    <a:pt x="5770720" y="1237599"/>
                  </a:lnTo>
                  <a:lnTo>
                    <a:pt x="5737088" y="1266398"/>
                  </a:lnTo>
                  <a:lnTo>
                    <a:pt x="5702663" y="1294204"/>
                  </a:lnTo>
                  <a:lnTo>
                    <a:pt x="5667451" y="1320991"/>
                  </a:lnTo>
                  <a:lnTo>
                    <a:pt x="5631461" y="1346735"/>
                  </a:lnTo>
                  <a:lnTo>
                    <a:pt x="5594698" y="1371411"/>
                  </a:lnTo>
                  <a:lnTo>
                    <a:pt x="5557171" y="1394994"/>
                  </a:lnTo>
                  <a:lnTo>
                    <a:pt x="5518885" y="1417458"/>
                  </a:lnTo>
                  <a:lnTo>
                    <a:pt x="5485299" y="1435661"/>
                  </a:lnTo>
                  <a:lnTo>
                    <a:pt x="5450851" y="1452662"/>
                  </a:lnTo>
                  <a:lnTo>
                    <a:pt x="5415562" y="1468487"/>
                  </a:lnTo>
                  <a:lnTo>
                    <a:pt x="5379452" y="1483164"/>
                  </a:lnTo>
                  <a:lnTo>
                    <a:pt x="5342541" y="1496721"/>
                  </a:lnTo>
                  <a:lnTo>
                    <a:pt x="5304850" y="1509183"/>
                  </a:lnTo>
                  <a:lnTo>
                    <a:pt x="5266399" y="1520579"/>
                  </a:lnTo>
                  <a:lnTo>
                    <a:pt x="5227208" y="1530935"/>
                  </a:lnTo>
                  <a:lnTo>
                    <a:pt x="5187297" y="1540277"/>
                  </a:lnTo>
                  <a:lnTo>
                    <a:pt x="5146688" y="1548635"/>
                  </a:lnTo>
                  <a:lnTo>
                    <a:pt x="5105399" y="1556033"/>
                  </a:lnTo>
                  <a:lnTo>
                    <a:pt x="5063452" y="1562500"/>
                  </a:lnTo>
                  <a:lnTo>
                    <a:pt x="5020867" y="1568063"/>
                  </a:lnTo>
                  <a:close/>
                </a:path>
              </a:pathLst>
            </a:custGeom>
            <a:solidFill>
              <a:srgbClr val="FFB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0842" y="1"/>
              <a:ext cx="6187158" cy="39505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51025"/>
              <a:ext cx="196689" cy="2519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6862" y="9846177"/>
              <a:ext cx="242560" cy="2519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28" y="9547977"/>
              <a:ext cx="184065" cy="1808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307" y="10026671"/>
              <a:ext cx="160190" cy="155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314779"/>
              <a:ext cx="115458" cy="1178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68618" y="10246534"/>
              <a:ext cx="113664" cy="40640"/>
            </a:xfrm>
            <a:custGeom>
              <a:avLst/>
              <a:gdLst/>
              <a:ahLst/>
              <a:cxnLst/>
              <a:rect l="l" t="t" r="r" b="b"/>
              <a:pathLst>
                <a:path w="113665" h="40640">
                  <a:moveTo>
                    <a:pt x="113386" y="40465"/>
                  </a:moveTo>
                  <a:lnTo>
                    <a:pt x="0" y="40465"/>
                  </a:lnTo>
                  <a:lnTo>
                    <a:pt x="7910" y="30683"/>
                  </a:lnTo>
                  <a:lnTo>
                    <a:pt x="17935" y="21103"/>
                  </a:lnTo>
                  <a:lnTo>
                    <a:pt x="29120" y="12902"/>
                  </a:lnTo>
                  <a:lnTo>
                    <a:pt x="41467" y="6081"/>
                  </a:lnTo>
                  <a:lnTo>
                    <a:pt x="64661" y="0"/>
                  </a:lnTo>
                  <a:lnTo>
                    <a:pt x="84942" y="1206"/>
                  </a:lnTo>
                  <a:lnTo>
                    <a:pt x="100625" y="8677"/>
                  </a:lnTo>
                  <a:lnTo>
                    <a:pt x="110027" y="21389"/>
                  </a:lnTo>
                  <a:lnTo>
                    <a:pt x="112512" y="29093"/>
                  </a:lnTo>
                  <a:lnTo>
                    <a:pt x="113557" y="36983"/>
                  </a:lnTo>
                  <a:lnTo>
                    <a:pt x="113386" y="4046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42" y="9529676"/>
              <a:ext cx="83854" cy="764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7219" y="10280353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4">
                  <a:moveTo>
                    <a:pt x="47041" y="6646"/>
                  </a:moveTo>
                  <a:lnTo>
                    <a:pt x="0" y="6646"/>
                  </a:lnTo>
                  <a:lnTo>
                    <a:pt x="2415" y="5467"/>
                  </a:lnTo>
                  <a:lnTo>
                    <a:pt x="11373" y="2328"/>
                  </a:lnTo>
                  <a:lnTo>
                    <a:pt x="22941" y="71"/>
                  </a:lnTo>
                  <a:lnTo>
                    <a:pt x="34507" y="0"/>
                  </a:lnTo>
                  <a:lnTo>
                    <a:pt x="45026" y="4154"/>
                  </a:lnTo>
                  <a:lnTo>
                    <a:pt x="47041" y="6646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7257" y="9973770"/>
              <a:ext cx="80049" cy="780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3006" y="9858781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40">
                  <a:moveTo>
                    <a:pt x="67614" y="256844"/>
                  </a:moveTo>
                  <a:lnTo>
                    <a:pt x="32385" y="231584"/>
                  </a:lnTo>
                  <a:lnTo>
                    <a:pt x="15024" y="240030"/>
                  </a:lnTo>
                  <a:lnTo>
                    <a:pt x="3733" y="253034"/>
                  </a:lnTo>
                  <a:lnTo>
                    <a:pt x="0" y="267716"/>
                  </a:lnTo>
                  <a:lnTo>
                    <a:pt x="5283" y="281178"/>
                  </a:lnTo>
                  <a:lnTo>
                    <a:pt x="12420" y="287197"/>
                  </a:lnTo>
                  <a:lnTo>
                    <a:pt x="20281" y="291439"/>
                  </a:lnTo>
                  <a:lnTo>
                    <a:pt x="28879" y="293890"/>
                  </a:lnTo>
                  <a:lnTo>
                    <a:pt x="38201" y="294538"/>
                  </a:lnTo>
                  <a:lnTo>
                    <a:pt x="41109" y="293725"/>
                  </a:lnTo>
                  <a:lnTo>
                    <a:pt x="67424" y="259842"/>
                  </a:lnTo>
                  <a:lnTo>
                    <a:pt x="67614" y="256844"/>
                  </a:lnTo>
                  <a:close/>
                </a:path>
                <a:path w="287020" h="294640">
                  <a:moveTo>
                    <a:pt x="286639" y="18605"/>
                  </a:moveTo>
                  <a:lnTo>
                    <a:pt x="280860" y="7467"/>
                  </a:lnTo>
                  <a:lnTo>
                    <a:pt x="269455" y="1168"/>
                  </a:lnTo>
                  <a:lnTo>
                    <a:pt x="254965" y="0"/>
                  </a:lnTo>
                  <a:lnTo>
                    <a:pt x="239915" y="4254"/>
                  </a:lnTo>
                  <a:lnTo>
                    <a:pt x="225158" y="25488"/>
                  </a:lnTo>
                  <a:lnTo>
                    <a:pt x="225158" y="29375"/>
                  </a:lnTo>
                  <a:lnTo>
                    <a:pt x="252018" y="56667"/>
                  </a:lnTo>
                  <a:lnTo>
                    <a:pt x="274739" y="66802"/>
                  </a:lnTo>
                  <a:lnTo>
                    <a:pt x="279247" y="55130"/>
                  </a:lnTo>
                  <a:lnTo>
                    <a:pt x="282727" y="43218"/>
                  </a:lnTo>
                  <a:lnTo>
                    <a:pt x="285191" y="31038"/>
                  </a:lnTo>
                  <a:lnTo>
                    <a:pt x="286639" y="1860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2305" y="10058651"/>
              <a:ext cx="78146" cy="70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0033" y="10113012"/>
              <a:ext cx="184091" cy="1739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94283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864" y="4283353"/>
              <a:ext cx="892483" cy="9368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82580" y="5259572"/>
              <a:ext cx="996614" cy="8668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907" y="5452614"/>
              <a:ext cx="11428049" cy="41147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00841" y="6336426"/>
              <a:ext cx="6064281" cy="3614599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824345" y="5184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04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96689" y="2229521"/>
            <a:ext cx="14740844" cy="2896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47720" algn="ctr"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Based </a:t>
            </a:r>
            <a:r>
              <a:rPr lang="en-IN"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3600" b="1" spc="-15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56997D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47720" algn="ctr">
              <a:spcBef>
                <a:spcPts val="339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have placed orders on exactly 03 different days</a:t>
            </a:r>
          </a:p>
          <a:p>
            <a:pPr marL="12700"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  <a:endParaRPr lang="en-IN"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1223010" algn="r">
              <a:lnSpc>
                <a:spcPct val="100000"/>
              </a:lnSpc>
              <a:spcBef>
                <a:spcPts val="2660"/>
              </a:spcBef>
            </a:pPr>
            <a:r>
              <a:rPr lang="en-IN" sz="3350" b="1" spc="-31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Outp</a:t>
            </a:r>
            <a:r>
              <a:rPr lang="en-IN"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350" b="1" spc="-315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ut</a:t>
            </a:r>
            <a:endParaRPr lang="en-IN" sz="3350" b="1" spc="-315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8C38"/>
                </a:solidFill>
              </a:uFill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9A37F7-2EDD-4641-CFCF-E201C543349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639428" cy="2639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83248"/>
            <a:ext cx="18288000" cy="10287338"/>
            <a:chOff x="0" y="0"/>
            <a:chExt cx="18288000" cy="1028733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81640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380480" cy="2007870"/>
            </a:xfrm>
            <a:custGeom>
              <a:avLst/>
              <a:gdLst/>
              <a:ahLst/>
              <a:cxnLst/>
              <a:rect l="l" t="t" r="r" b="b"/>
              <a:pathLst>
                <a:path w="6380480" h="2007870">
                  <a:moveTo>
                    <a:pt x="48015" y="2003258"/>
                  </a:moveTo>
                  <a:lnTo>
                    <a:pt x="38208" y="2004308"/>
                  </a:lnTo>
                  <a:lnTo>
                    <a:pt x="9794" y="2006878"/>
                  </a:lnTo>
                  <a:lnTo>
                    <a:pt x="0" y="2007343"/>
                  </a:lnTo>
                  <a:lnTo>
                    <a:pt x="0" y="0"/>
                  </a:lnTo>
                  <a:lnTo>
                    <a:pt x="6380121" y="0"/>
                  </a:lnTo>
                  <a:lnTo>
                    <a:pt x="6375943" y="35530"/>
                  </a:lnTo>
                  <a:lnTo>
                    <a:pt x="6369379" y="82522"/>
                  </a:lnTo>
                  <a:lnTo>
                    <a:pt x="6361811" y="129271"/>
                  </a:lnTo>
                  <a:lnTo>
                    <a:pt x="6353246" y="175749"/>
                  </a:lnTo>
                  <a:lnTo>
                    <a:pt x="6343691" y="221934"/>
                  </a:lnTo>
                  <a:lnTo>
                    <a:pt x="6333152" y="267799"/>
                  </a:lnTo>
                  <a:lnTo>
                    <a:pt x="6321637" y="313319"/>
                  </a:lnTo>
                  <a:lnTo>
                    <a:pt x="6309153" y="358470"/>
                  </a:lnTo>
                  <a:lnTo>
                    <a:pt x="6295707" y="403227"/>
                  </a:lnTo>
                  <a:lnTo>
                    <a:pt x="6281305" y="447565"/>
                  </a:lnTo>
                  <a:lnTo>
                    <a:pt x="6265956" y="491458"/>
                  </a:lnTo>
                  <a:lnTo>
                    <a:pt x="6249665" y="534882"/>
                  </a:lnTo>
                  <a:lnTo>
                    <a:pt x="6232441" y="577812"/>
                  </a:lnTo>
                  <a:lnTo>
                    <a:pt x="6214290" y="620223"/>
                  </a:lnTo>
                  <a:lnTo>
                    <a:pt x="6195219" y="662090"/>
                  </a:lnTo>
                  <a:lnTo>
                    <a:pt x="6175235" y="703387"/>
                  </a:lnTo>
                  <a:lnTo>
                    <a:pt x="6154345" y="744091"/>
                  </a:lnTo>
                  <a:lnTo>
                    <a:pt x="6132556" y="784176"/>
                  </a:lnTo>
                  <a:lnTo>
                    <a:pt x="6109876" y="823617"/>
                  </a:lnTo>
                  <a:lnTo>
                    <a:pt x="1896934" y="1280798"/>
                  </a:lnTo>
                  <a:lnTo>
                    <a:pt x="1848073" y="1286729"/>
                  </a:lnTo>
                  <a:lnTo>
                    <a:pt x="1799809" y="1293955"/>
                  </a:lnTo>
                  <a:lnTo>
                    <a:pt x="1752130" y="1302416"/>
                  </a:lnTo>
                  <a:lnTo>
                    <a:pt x="1705024" y="1312053"/>
                  </a:lnTo>
                  <a:lnTo>
                    <a:pt x="1658478" y="1322809"/>
                  </a:lnTo>
                  <a:lnTo>
                    <a:pt x="1612480" y="1334623"/>
                  </a:lnTo>
                  <a:lnTo>
                    <a:pt x="1567018" y="1347436"/>
                  </a:lnTo>
                  <a:lnTo>
                    <a:pt x="1522078" y="1361191"/>
                  </a:lnTo>
                  <a:lnTo>
                    <a:pt x="1477648" y="1375828"/>
                  </a:lnTo>
                  <a:lnTo>
                    <a:pt x="1433716" y="1391288"/>
                  </a:lnTo>
                  <a:lnTo>
                    <a:pt x="1390269" y="1407513"/>
                  </a:lnTo>
                  <a:lnTo>
                    <a:pt x="1347296" y="1424443"/>
                  </a:lnTo>
                  <a:lnTo>
                    <a:pt x="1304782" y="1442019"/>
                  </a:lnTo>
                  <a:lnTo>
                    <a:pt x="1262717" y="1460183"/>
                  </a:lnTo>
                  <a:lnTo>
                    <a:pt x="1221086" y="1478876"/>
                  </a:lnTo>
                  <a:lnTo>
                    <a:pt x="1179879" y="1498038"/>
                  </a:lnTo>
                  <a:lnTo>
                    <a:pt x="1139082" y="1517612"/>
                  </a:lnTo>
                  <a:lnTo>
                    <a:pt x="1098683" y="1537537"/>
                  </a:lnTo>
                  <a:lnTo>
                    <a:pt x="1019028" y="1578208"/>
                  </a:lnTo>
                  <a:lnTo>
                    <a:pt x="902218" y="1640384"/>
                  </a:lnTo>
                  <a:lnTo>
                    <a:pt x="640383" y="1782664"/>
                  </a:lnTo>
                  <a:lnTo>
                    <a:pt x="567880" y="1820476"/>
                  </a:lnTo>
                  <a:lnTo>
                    <a:pt x="531951" y="1838615"/>
                  </a:lnTo>
                  <a:lnTo>
                    <a:pt x="496220" y="1856163"/>
                  </a:lnTo>
                  <a:lnTo>
                    <a:pt x="460675" y="1873062"/>
                  </a:lnTo>
                  <a:lnTo>
                    <a:pt x="425302" y="1889253"/>
                  </a:lnTo>
                  <a:lnTo>
                    <a:pt x="390091" y="1904677"/>
                  </a:lnTo>
                  <a:lnTo>
                    <a:pt x="320099" y="1932989"/>
                  </a:lnTo>
                  <a:lnTo>
                    <a:pt x="250601" y="1957526"/>
                  </a:lnTo>
                  <a:lnTo>
                    <a:pt x="181495" y="1977817"/>
                  </a:lnTo>
                  <a:lnTo>
                    <a:pt x="112682" y="1993392"/>
                  </a:lnTo>
                  <a:lnTo>
                    <a:pt x="78354" y="1999263"/>
                  </a:lnTo>
                  <a:lnTo>
                    <a:pt x="48015" y="2003258"/>
                  </a:lnTo>
                  <a:close/>
                </a:path>
                <a:path w="6380480" h="2007870">
                  <a:moveTo>
                    <a:pt x="5020867" y="1568063"/>
                  </a:moveTo>
                  <a:lnTo>
                    <a:pt x="4974648" y="1573011"/>
                  </a:lnTo>
                  <a:lnTo>
                    <a:pt x="4933862" y="1576582"/>
                  </a:lnTo>
                  <a:lnTo>
                    <a:pt x="4889484" y="1579593"/>
                  </a:lnTo>
                  <a:lnTo>
                    <a:pt x="4844548" y="1581808"/>
                  </a:lnTo>
                  <a:lnTo>
                    <a:pt x="4799076" y="1583254"/>
                  </a:lnTo>
                  <a:lnTo>
                    <a:pt x="4753088" y="1583957"/>
                  </a:lnTo>
                  <a:lnTo>
                    <a:pt x="4706603" y="1583945"/>
                  </a:lnTo>
                  <a:lnTo>
                    <a:pt x="4659642" y="1583246"/>
                  </a:lnTo>
                  <a:lnTo>
                    <a:pt x="4612226" y="1581885"/>
                  </a:lnTo>
                  <a:lnTo>
                    <a:pt x="4564375" y="1579890"/>
                  </a:lnTo>
                  <a:lnTo>
                    <a:pt x="4516108" y="1577288"/>
                  </a:lnTo>
                  <a:lnTo>
                    <a:pt x="4467448" y="1574107"/>
                  </a:lnTo>
                  <a:lnTo>
                    <a:pt x="4418412" y="1570372"/>
                  </a:lnTo>
                  <a:lnTo>
                    <a:pt x="4369023" y="1566112"/>
                  </a:lnTo>
                  <a:lnTo>
                    <a:pt x="4269264" y="1556123"/>
                  </a:lnTo>
                  <a:lnTo>
                    <a:pt x="4168333" y="1544356"/>
                  </a:lnTo>
                  <a:lnTo>
                    <a:pt x="4015092" y="1523845"/>
                  </a:lnTo>
                  <a:lnTo>
                    <a:pt x="3808185" y="1492293"/>
                  </a:lnTo>
                  <a:lnTo>
                    <a:pt x="3182067" y="1385266"/>
                  </a:lnTo>
                  <a:lnTo>
                    <a:pt x="2874013" y="1335508"/>
                  </a:lnTo>
                  <a:lnTo>
                    <a:pt x="2723156" y="1314125"/>
                  </a:lnTo>
                  <a:lnTo>
                    <a:pt x="2624131" y="1301661"/>
                  </a:lnTo>
                  <a:lnTo>
                    <a:pt x="2526533" y="1290882"/>
                  </a:lnTo>
                  <a:lnTo>
                    <a:pt x="2430524" y="1282004"/>
                  </a:lnTo>
                  <a:lnTo>
                    <a:pt x="2383166" y="1278346"/>
                  </a:lnTo>
                  <a:lnTo>
                    <a:pt x="2336266" y="1275245"/>
                  </a:lnTo>
                  <a:lnTo>
                    <a:pt x="2289844" y="1272728"/>
                  </a:lnTo>
                  <a:lnTo>
                    <a:pt x="2243922" y="1270821"/>
                  </a:lnTo>
                  <a:lnTo>
                    <a:pt x="2198518" y="1269552"/>
                  </a:lnTo>
                  <a:lnTo>
                    <a:pt x="2153654" y="1268947"/>
                  </a:lnTo>
                  <a:lnTo>
                    <a:pt x="2109350" y="1269035"/>
                  </a:lnTo>
                  <a:lnTo>
                    <a:pt x="2065626" y="1269841"/>
                  </a:lnTo>
                  <a:lnTo>
                    <a:pt x="2022501" y="1271394"/>
                  </a:lnTo>
                  <a:lnTo>
                    <a:pt x="1979998" y="1273720"/>
                  </a:lnTo>
                  <a:lnTo>
                    <a:pt x="1938135" y="1276845"/>
                  </a:lnTo>
                  <a:lnTo>
                    <a:pt x="1896934" y="1280798"/>
                  </a:lnTo>
                  <a:lnTo>
                    <a:pt x="6105926" y="830116"/>
                  </a:lnTo>
                  <a:lnTo>
                    <a:pt x="6061868" y="900467"/>
                  </a:lnTo>
                  <a:lnTo>
                    <a:pt x="6036555" y="937827"/>
                  </a:lnTo>
                  <a:lnTo>
                    <a:pt x="6010378" y="974443"/>
                  </a:lnTo>
                  <a:lnTo>
                    <a:pt x="5983345" y="1010290"/>
                  </a:lnTo>
                  <a:lnTo>
                    <a:pt x="5955462" y="1045343"/>
                  </a:lnTo>
                  <a:lnTo>
                    <a:pt x="5926737" y="1079578"/>
                  </a:lnTo>
                  <a:lnTo>
                    <a:pt x="5897176" y="1112969"/>
                  </a:lnTo>
                  <a:lnTo>
                    <a:pt x="5866787" y="1145492"/>
                  </a:lnTo>
                  <a:lnTo>
                    <a:pt x="5835576" y="1177121"/>
                  </a:lnTo>
                  <a:lnTo>
                    <a:pt x="5803552" y="1207832"/>
                  </a:lnTo>
                  <a:lnTo>
                    <a:pt x="5770720" y="1237599"/>
                  </a:lnTo>
                  <a:lnTo>
                    <a:pt x="5737088" y="1266398"/>
                  </a:lnTo>
                  <a:lnTo>
                    <a:pt x="5702663" y="1294204"/>
                  </a:lnTo>
                  <a:lnTo>
                    <a:pt x="5667451" y="1320991"/>
                  </a:lnTo>
                  <a:lnTo>
                    <a:pt x="5631461" y="1346735"/>
                  </a:lnTo>
                  <a:lnTo>
                    <a:pt x="5594698" y="1371411"/>
                  </a:lnTo>
                  <a:lnTo>
                    <a:pt x="5557171" y="1394994"/>
                  </a:lnTo>
                  <a:lnTo>
                    <a:pt x="5518885" y="1417458"/>
                  </a:lnTo>
                  <a:lnTo>
                    <a:pt x="5485299" y="1435661"/>
                  </a:lnTo>
                  <a:lnTo>
                    <a:pt x="5450851" y="1452662"/>
                  </a:lnTo>
                  <a:lnTo>
                    <a:pt x="5415562" y="1468487"/>
                  </a:lnTo>
                  <a:lnTo>
                    <a:pt x="5379452" y="1483164"/>
                  </a:lnTo>
                  <a:lnTo>
                    <a:pt x="5342541" y="1496721"/>
                  </a:lnTo>
                  <a:lnTo>
                    <a:pt x="5304850" y="1509183"/>
                  </a:lnTo>
                  <a:lnTo>
                    <a:pt x="5266399" y="1520579"/>
                  </a:lnTo>
                  <a:lnTo>
                    <a:pt x="5227208" y="1530935"/>
                  </a:lnTo>
                  <a:lnTo>
                    <a:pt x="5187297" y="1540277"/>
                  </a:lnTo>
                  <a:lnTo>
                    <a:pt x="5146688" y="1548635"/>
                  </a:lnTo>
                  <a:lnTo>
                    <a:pt x="5105399" y="1556033"/>
                  </a:lnTo>
                  <a:lnTo>
                    <a:pt x="5063452" y="1562500"/>
                  </a:lnTo>
                  <a:lnTo>
                    <a:pt x="5020867" y="1568063"/>
                  </a:lnTo>
                  <a:close/>
                </a:path>
              </a:pathLst>
            </a:custGeom>
            <a:solidFill>
              <a:srgbClr val="FFB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142" y="0"/>
              <a:ext cx="6145858" cy="4076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951025"/>
              <a:ext cx="196689" cy="2519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6862" y="9846177"/>
              <a:ext cx="242560" cy="2519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28" y="9547977"/>
              <a:ext cx="184065" cy="1808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307" y="10026671"/>
              <a:ext cx="160190" cy="155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314779"/>
              <a:ext cx="115458" cy="1178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68618" y="10246534"/>
              <a:ext cx="113664" cy="40640"/>
            </a:xfrm>
            <a:custGeom>
              <a:avLst/>
              <a:gdLst/>
              <a:ahLst/>
              <a:cxnLst/>
              <a:rect l="l" t="t" r="r" b="b"/>
              <a:pathLst>
                <a:path w="113665" h="40640">
                  <a:moveTo>
                    <a:pt x="113386" y="40465"/>
                  </a:moveTo>
                  <a:lnTo>
                    <a:pt x="0" y="40465"/>
                  </a:lnTo>
                  <a:lnTo>
                    <a:pt x="7910" y="30683"/>
                  </a:lnTo>
                  <a:lnTo>
                    <a:pt x="17935" y="21103"/>
                  </a:lnTo>
                  <a:lnTo>
                    <a:pt x="29120" y="12902"/>
                  </a:lnTo>
                  <a:lnTo>
                    <a:pt x="41467" y="6081"/>
                  </a:lnTo>
                  <a:lnTo>
                    <a:pt x="64661" y="0"/>
                  </a:lnTo>
                  <a:lnTo>
                    <a:pt x="84942" y="1206"/>
                  </a:lnTo>
                  <a:lnTo>
                    <a:pt x="100625" y="8677"/>
                  </a:lnTo>
                  <a:lnTo>
                    <a:pt x="110027" y="21389"/>
                  </a:lnTo>
                  <a:lnTo>
                    <a:pt x="112512" y="29093"/>
                  </a:lnTo>
                  <a:lnTo>
                    <a:pt x="113557" y="36983"/>
                  </a:lnTo>
                  <a:lnTo>
                    <a:pt x="113386" y="4046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42" y="9529676"/>
              <a:ext cx="83854" cy="7640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7219" y="10280353"/>
              <a:ext cx="47625" cy="6985"/>
            </a:xfrm>
            <a:custGeom>
              <a:avLst/>
              <a:gdLst/>
              <a:ahLst/>
              <a:cxnLst/>
              <a:rect l="l" t="t" r="r" b="b"/>
              <a:pathLst>
                <a:path w="47625" h="6984">
                  <a:moveTo>
                    <a:pt x="47041" y="6646"/>
                  </a:moveTo>
                  <a:lnTo>
                    <a:pt x="0" y="6646"/>
                  </a:lnTo>
                  <a:lnTo>
                    <a:pt x="2415" y="5467"/>
                  </a:lnTo>
                  <a:lnTo>
                    <a:pt x="11373" y="2328"/>
                  </a:lnTo>
                  <a:lnTo>
                    <a:pt x="22941" y="71"/>
                  </a:lnTo>
                  <a:lnTo>
                    <a:pt x="34507" y="0"/>
                  </a:lnTo>
                  <a:lnTo>
                    <a:pt x="45026" y="4154"/>
                  </a:lnTo>
                  <a:lnTo>
                    <a:pt x="47041" y="6646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7257" y="9973770"/>
              <a:ext cx="80049" cy="780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3006" y="9858781"/>
              <a:ext cx="287020" cy="294640"/>
            </a:xfrm>
            <a:custGeom>
              <a:avLst/>
              <a:gdLst/>
              <a:ahLst/>
              <a:cxnLst/>
              <a:rect l="l" t="t" r="r" b="b"/>
              <a:pathLst>
                <a:path w="287020" h="294640">
                  <a:moveTo>
                    <a:pt x="67614" y="256844"/>
                  </a:moveTo>
                  <a:lnTo>
                    <a:pt x="32385" y="231584"/>
                  </a:lnTo>
                  <a:lnTo>
                    <a:pt x="15024" y="240030"/>
                  </a:lnTo>
                  <a:lnTo>
                    <a:pt x="3733" y="253034"/>
                  </a:lnTo>
                  <a:lnTo>
                    <a:pt x="0" y="267716"/>
                  </a:lnTo>
                  <a:lnTo>
                    <a:pt x="5283" y="281178"/>
                  </a:lnTo>
                  <a:lnTo>
                    <a:pt x="12420" y="287197"/>
                  </a:lnTo>
                  <a:lnTo>
                    <a:pt x="20281" y="291439"/>
                  </a:lnTo>
                  <a:lnTo>
                    <a:pt x="28879" y="293890"/>
                  </a:lnTo>
                  <a:lnTo>
                    <a:pt x="38201" y="294538"/>
                  </a:lnTo>
                  <a:lnTo>
                    <a:pt x="41109" y="293725"/>
                  </a:lnTo>
                  <a:lnTo>
                    <a:pt x="67424" y="259842"/>
                  </a:lnTo>
                  <a:lnTo>
                    <a:pt x="67614" y="256844"/>
                  </a:lnTo>
                  <a:close/>
                </a:path>
                <a:path w="287020" h="294640">
                  <a:moveTo>
                    <a:pt x="286639" y="18605"/>
                  </a:moveTo>
                  <a:lnTo>
                    <a:pt x="280860" y="7467"/>
                  </a:lnTo>
                  <a:lnTo>
                    <a:pt x="269455" y="1168"/>
                  </a:lnTo>
                  <a:lnTo>
                    <a:pt x="254965" y="0"/>
                  </a:lnTo>
                  <a:lnTo>
                    <a:pt x="239915" y="4254"/>
                  </a:lnTo>
                  <a:lnTo>
                    <a:pt x="225158" y="25488"/>
                  </a:lnTo>
                  <a:lnTo>
                    <a:pt x="225158" y="29375"/>
                  </a:lnTo>
                  <a:lnTo>
                    <a:pt x="252018" y="56667"/>
                  </a:lnTo>
                  <a:lnTo>
                    <a:pt x="274739" y="66802"/>
                  </a:lnTo>
                  <a:lnTo>
                    <a:pt x="279247" y="55130"/>
                  </a:lnTo>
                  <a:lnTo>
                    <a:pt x="282727" y="43218"/>
                  </a:lnTo>
                  <a:lnTo>
                    <a:pt x="285191" y="31038"/>
                  </a:lnTo>
                  <a:lnTo>
                    <a:pt x="286639" y="18605"/>
                  </a:lnTo>
                  <a:close/>
                </a:path>
              </a:pathLst>
            </a:custGeom>
            <a:solidFill>
              <a:srgbClr val="FFFD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82305" y="10058651"/>
              <a:ext cx="78146" cy="70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0033" y="10113012"/>
              <a:ext cx="184091" cy="1739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94283" y="162779"/>
              <a:ext cx="1167130" cy="1407795"/>
            </a:xfrm>
            <a:custGeom>
              <a:avLst/>
              <a:gdLst/>
              <a:ahLst/>
              <a:cxnLst/>
              <a:rect l="l" t="t" r="r" b="b"/>
              <a:pathLst>
                <a:path w="1167129" h="1407795">
                  <a:moveTo>
                    <a:pt x="617340" y="1407689"/>
                  </a:moveTo>
                  <a:lnTo>
                    <a:pt x="583507" y="1350630"/>
                  </a:lnTo>
                  <a:lnTo>
                    <a:pt x="557952" y="1296509"/>
                  </a:lnTo>
                  <a:lnTo>
                    <a:pt x="530798" y="1236028"/>
                  </a:lnTo>
                  <a:lnTo>
                    <a:pt x="505168" y="1177213"/>
                  </a:lnTo>
                  <a:lnTo>
                    <a:pt x="484181" y="1128088"/>
                  </a:lnTo>
                  <a:lnTo>
                    <a:pt x="460410" y="1128202"/>
                  </a:lnTo>
                  <a:lnTo>
                    <a:pt x="413142" y="1127795"/>
                  </a:lnTo>
                  <a:lnTo>
                    <a:pt x="339602" y="1121944"/>
                  </a:lnTo>
                  <a:lnTo>
                    <a:pt x="291884" y="1109416"/>
                  </a:lnTo>
                  <a:lnTo>
                    <a:pt x="247099" y="1090189"/>
                  </a:lnTo>
                  <a:lnTo>
                    <a:pt x="205846" y="1064792"/>
                  </a:lnTo>
                  <a:lnTo>
                    <a:pt x="168723" y="1033757"/>
                  </a:lnTo>
                  <a:lnTo>
                    <a:pt x="136326" y="997614"/>
                  </a:lnTo>
                  <a:lnTo>
                    <a:pt x="109255" y="956893"/>
                  </a:lnTo>
                  <a:lnTo>
                    <a:pt x="88108" y="912126"/>
                  </a:lnTo>
                  <a:lnTo>
                    <a:pt x="73481" y="863842"/>
                  </a:lnTo>
                  <a:lnTo>
                    <a:pt x="62435" y="813047"/>
                  </a:lnTo>
                  <a:lnTo>
                    <a:pt x="52014" y="762231"/>
                  </a:lnTo>
                  <a:lnTo>
                    <a:pt x="42216" y="711393"/>
                  </a:lnTo>
                  <a:lnTo>
                    <a:pt x="33042" y="660535"/>
                  </a:lnTo>
                  <a:lnTo>
                    <a:pt x="24493" y="609655"/>
                  </a:lnTo>
                  <a:lnTo>
                    <a:pt x="16567" y="558754"/>
                  </a:lnTo>
                  <a:lnTo>
                    <a:pt x="9265" y="507832"/>
                  </a:lnTo>
                  <a:lnTo>
                    <a:pt x="2587" y="456888"/>
                  </a:lnTo>
                  <a:lnTo>
                    <a:pt x="0" y="410051"/>
                  </a:lnTo>
                  <a:lnTo>
                    <a:pt x="3809" y="364344"/>
                  </a:lnTo>
                  <a:lnTo>
                    <a:pt x="13652" y="320267"/>
                  </a:lnTo>
                  <a:lnTo>
                    <a:pt x="29167" y="278324"/>
                  </a:lnTo>
                  <a:lnTo>
                    <a:pt x="49990" y="239016"/>
                  </a:lnTo>
                  <a:lnTo>
                    <a:pt x="75758" y="202846"/>
                  </a:lnTo>
                  <a:lnTo>
                    <a:pt x="106109" y="170315"/>
                  </a:lnTo>
                  <a:lnTo>
                    <a:pt x="140680" y="141925"/>
                  </a:lnTo>
                  <a:lnTo>
                    <a:pt x="179108" y="118180"/>
                  </a:lnTo>
                  <a:lnTo>
                    <a:pt x="221031" y="99580"/>
                  </a:lnTo>
                  <a:lnTo>
                    <a:pt x="266085" y="86627"/>
                  </a:lnTo>
                  <a:lnTo>
                    <a:pt x="312575" y="76901"/>
                  </a:lnTo>
                  <a:lnTo>
                    <a:pt x="359356" y="67584"/>
                  </a:lnTo>
                  <a:lnTo>
                    <a:pt x="406428" y="58674"/>
                  </a:lnTo>
                  <a:lnTo>
                    <a:pt x="453791" y="50171"/>
                  </a:lnTo>
                  <a:lnTo>
                    <a:pt x="501445" y="42074"/>
                  </a:lnTo>
                  <a:lnTo>
                    <a:pt x="549390" y="34384"/>
                  </a:lnTo>
                  <a:lnTo>
                    <a:pt x="597625" y="27100"/>
                  </a:lnTo>
                  <a:lnTo>
                    <a:pt x="646151" y="20220"/>
                  </a:lnTo>
                  <a:lnTo>
                    <a:pt x="694969" y="13745"/>
                  </a:lnTo>
                  <a:lnTo>
                    <a:pt x="744077" y="7675"/>
                  </a:lnTo>
                  <a:lnTo>
                    <a:pt x="793475" y="2008"/>
                  </a:lnTo>
                  <a:lnTo>
                    <a:pt x="839332" y="0"/>
                  </a:lnTo>
                  <a:lnTo>
                    <a:pt x="883892" y="4107"/>
                  </a:lnTo>
                  <a:lnTo>
                    <a:pt x="926686" y="13898"/>
                  </a:lnTo>
                  <a:lnTo>
                    <a:pt x="967301" y="28995"/>
                  </a:lnTo>
                  <a:lnTo>
                    <a:pt x="1005321" y="49024"/>
                  </a:lnTo>
                  <a:lnTo>
                    <a:pt x="1040335" y="73606"/>
                  </a:lnTo>
                  <a:lnTo>
                    <a:pt x="1071929" y="102368"/>
                  </a:lnTo>
                  <a:lnTo>
                    <a:pt x="1099689" y="134931"/>
                  </a:lnTo>
                  <a:lnTo>
                    <a:pt x="1123200" y="170921"/>
                  </a:lnTo>
                  <a:lnTo>
                    <a:pt x="1142051" y="209960"/>
                  </a:lnTo>
                  <a:lnTo>
                    <a:pt x="1155827" y="251673"/>
                  </a:lnTo>
                  <a:lnTo>
                    <a:pt x="1164115" y="295684"/>
                  </a:lnTo>
                  <a:lnTo>
                    <a:pt x="1166501" y="341616"/>
                  </a:lnTo>
                  <a:lnTo>
                    <a:pt x="1165422" y="394583"/>
                  </a:lnTo>
                  <a:lnTo>
                    <a:pt x="1163759" y="447355"/>
                  </a:lnTo>
                  <a:lnTo>
                    <a:pt x="1161507" y="499931"/>
                  </a:lnTo>
                  <a:lnTo>
                    <a:pt x="1158656" y="552307"/>
                  </a:lnTo>
                  <a:lnTo>
                    <a:pt x="1155201" y="604482"/>
                  </a:lnTo>
                  <a:lnTo>
                    <a:pt x="1151135" y="656452"/>
                  </a:lnTo>
                  <a:lnTo>
                    <a:pt x="1146451" y="708217"/>
                  </a:lnTo>
                  <a:lnTo>
                    <a:pt x="1141141" y="759772"/>
                  </a:lnTo>
                  <a:lnTo>
                    <a:pt x="1135199" y="811117"/>
                  </a:lnTo>
                  <a:lnTo>
                    <a:pt x="1125377" y="860516"/>
                  </a:lnTo>
                  <a:lnTo>
                    <a:pt x="1108655" y="907016"/>
                  </a:lnTo>
                  <a:lnTo>
                    <a:pt x="1085595" y="950040"/>
                  </a:lnTo>
                  <a:lnTo>
                    <a:pt x="1056759" y="989012"/>
                  </a:lnTo>
                  <a:lnTo>
                    <a:pt x="1022707" y="1023352"/>
                  </a:lnTo>
                  <a:lnTo>
                    <a:pt x="984003" y="1052484"/>
                  </a:lnTo>
                  <a:lnTo>
                    <a:pt x="941207" y="1075830"/>
                  </a:lnTo>
                  <a:lnTo>
                    <a:pt x="894882" y="1092813"/>
                  </a:lnTo>
                  <a:lnTo>
                    <a:pt x="845588" y="1102855"/>
                  </a:lnTo>
                  <a:lnTo>
                    <a:pt x="804409" y="1107823"/>
                  </a:lnTo>
                  <a:lnTo>
                    <a:pt x="763436" y="1112240"/>
                  </a:lnTo>
                  <a:lnTo>
                    <a:pt x="722663" y="1116128"/>
                  </a:lnTo>
                  <a:lnTo>
                    <a:pt x="682087" y="1119508"/>
                  </a:lnTo>
                  <a:lnTo>
                    <a:pt x="672818" y="1175850"/>
                  </a:lnTo>
                  <a:lnTo>
                    <a:pt x="661628" y="1239896"/>
                  </a:lnTo>
                  <a:lnTo>
                    <a:pt x="649502" y="1303375"/>
                  </a:lnTo>
                  <a:lnTo>
                    <a:pt x="637422" y="1358015"/>
                  </a:lnTo>
                  <a:lnTo>
                    <a:pt x="626374" y="1395543"/>
                  </a:lnTo>
                  <a:lnTo>
                    <a:pt x="617340" y="1407689"/>
                  </a:lnTo>
                  <a:close/>
                </a:path>
              </a:pathLst>
            </a:custGeom>
            <a:solidFill>
              <a:srgbClr val="E93D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99432" y="600757"/>
              <a:ext cx="1233805" cy="1402080"/>
            </a:xfrm>
            <a:custGeom>
              <a:avLst/>
              <a:gdLst/>
              <a:ahLst/>
              <a:cxnLst/>
              <a:rect l="l" t="t" r="r" b="b"/>
              <a:pathLst>
                <a:path w="1233804" h="1402080">
                  <a:moveTo>
                    <a:pt x="395309" y="1401504"/>
                  </a:moveTo>
                  <a:lnTo>
                    <a:pt x="388468" y="1379631"/>
                  </a:lnTo>
                  <a:lnTo>
                    <a:pt x="384356" y="1335206"/>
                  </a:lnTo>
                  <a:lnTo>
                    <a:pt x="382412" y="1276038"/>
                  </a:lnTo>
                  <a:lnTo>
                    <a:pt x="382076" y="1209936"/>
                  </a:lnTo>
                  <a:lnTo>
                    <a:pt x="382788" y="1144709"/>
                  </a:lnTo>
                  <a:lnTo>
                    <a:pt x="364451" y="1142030"/>
                  </a:lnTo>
                  <a:lnTo>
                    <a:pt x="309638" y="1133306"/>
                  </a:lnTo>
                  <a:lnTo>
                    <a:pt x="262452" y="1121729"/>
                  </a:lnTo>
                  <a:lnTo>
                    <a:pt x="218221" y="1103894"/>
                  </a:lnTo>
                  <a:lnTo>
                    <a:pt x="177430" y="1080301"/>
                  </a:lnTo>
                  <a:lnTo>
                    <a:pt x="140560" y="1051453"/>
                  </a:lnTo>
                  <a:lnTo>
                    <a:pt x="108094" y="1017853"/>
                  </a:lnTo>
                  <a:lnTo>
                    <a:pt x="80515" y="980002"/>
                  </a:lnTo>
                  <a:lnTo>
                    <a:pt x="58306" y="938404"/>
                  </a:lnTo>
                  <a:lnTo>
                    <a:pt x="41949" y="893559"/>
                  </a:lnTo>
                  <a:lnTo>
                    <a:pt x="31928" y="845971"/>
                  </a:lnTo>
                  <a:lnTo>
                    <a:pt x="25213" y="794073"/>
                  </a:lnTo>
                  <a:lnTo>
                    <a:pt x="19283" y="742226"/>
                  </a:lnTo>
                  <a:lnTo>
                    <a:pt x="14140" y="690430"/>
                  </a:lnTo>
                  <a:lnTo>
                    <a:pt x="9788" y="638684"/>
                  </a:lnTo>
                  <a:lnTo>
                    <a:pt x="6231" y="586989"/>
                  </a:lnTo>
                  <a:lnTo>
                    <a:pt x="3470" y="535345"/>
                  </a:lnTo>
                  <a:lnTo>
                    <a:pt x="1509" y="483752"/>
                  </a:lnTo>
                  <a:lnTo>
                    <a:pt x="351" y="432210"/>
                  </a:lnTo>
                  <a:lnTo>
                    <a:pt x="0" y="380718"/>
                  </a:lnTo>
                  <a:lnTo>
                    <a:pt x="457" y="329277"/>
                  </a:lnTo>
                  <a:lnTo>
                    <a:pt x="4359" y="283329"/>
                  </a:lnTo>
                  <a:lnTo>
                    <a:pt x="14232" y="239427"/>
                  </a:lnTo>
                  <a:lnTo>
                    <a:pt x="29647" y="197967"/>
                  </a:lnTo>
                  <a:lnTo>
                    <a:pt x="50178" y="159346"/>
                  </a:lnTo>
                  <a:lnTo>
                    <a:pt x="75398" y="123957"/>
                  </a:lnTo>
                  <a:lnTo>
                    <a:pt x="104880" y="92198"/>
                  </a:lnTo>
                  <a:lnTo>
                    <a:pt x="138198" y="64463"/>
                  </a:lnTo>
                  <a:lnTo>
                    <a:pt x="174923" y="41148"/>
                  </a:lnTo>
                  <a:lnTo>
                    <a:pt x="214630" y="22649"/>
                  </a:lnTo>
                  <a:lnTo>
                    <a:pt x="256891" y="9360"/>
                  </a:lnTo>
                  <a:lnTo>
                    <a:pt x="301280" y="1679"/>
                  </a:lnTo>
                  <a:lnTo>
                    <a:pt x="347369" y="0"/>
                  </a:lnTo>
                  <a:lnTo>
                    <a:pt x="399606" y="1976"/>
                  </a:lnTo>
                  <a:lnTo>
                    <a:pt x="451749" y="4665"/>
                  </a:lnTo>
                  <a:lnTo>
                    <a:pt x="503797" y="8076"/>
                  </a:lnTo>
                  <a:lnTo>
                    <a:pt x="555748" y="12220"/>
                  </a:lnTo>
                  <a:lnTo>
                    <a:pt x="607602" y="17105"/>
                  </a:lnTo>
                  <a:lnTo>
                    <a:pt x="659357" y="22742"/>
                  </a:lnTo>
                  <a:lnTo>
                    <a:pt x="711010" y="29140"/>
                  </a:lnTo>
                  <a:lnTo>
                    <a:pt x="762561" y="36308"/>
                  </a:lnTo>
                  <a:lnTo>
                    <a:pt x="814007" y="44256"/>
                  </a:lnTo>
                  <a:lnTo>
                    <a:pt x="865348" y="52994"/>
                  </a:lnTo>
                  <a:lnTo>
                    <a:pt x="916582" y="62531"/>
                  </a:lnTo>
                  <a:lnTo>
                    <a:pt x="967706" y="72878"/>
                  </a:lnTo>
                  <a:lnTo>
                    <a:pt x="1013585" y="85981"/>
                  </a:lnTo>
                  <a:lnTo>
                    <a:pt x="1056139" y="104975"/>
                  </a:lnTo>
                  <a:lnTo>
                    <a:pt x="1095048" y="129317"/>
                  </a:lnTo>
                  <a:lnTo>
                    <a:pt x="1129933" y="158463"/>
                  </a:lnTo>
                  <a:lnTo>
                    <a:pt x="1160416" y="191867"/>
                  </a:lnTo>
                  <a:lnTo>
                    <a:pt x="1186118" y="228986"/>
                  </a:lnTo>
                  <a:lnTo>
                    <a:pt x="1206662" y="269277"/>
                  </a:lnTo>
                  <a:lnTo>
                    <a:pt x="1221668" y="312194"/>
                  </a:lnTo>
                  <a:lnTo>
                    <a:pt x="1230759" y="357194"/>
                  </a:lnTo>
                  <a:lnTo>
                    <a:pt x="1233556" y="403733"/>
                  </a:lnTo>
                  <a:lnTo>
                    <a:pt x="1229682" y="451267"/>
                  </a:lnTo>
                  <a:lnTo>
                    <a:pt x="1221547" y="501916"/>
                  </a:lnTo>
                  <a:lnTo>
                    <a:pt x="1212736" y="552180"/>
                  </a:lnTo>
                  <a:lnTo>
                    <a:pt x="1203240" y="602054"/>
                  </a:lnTo>
                  <a:lnTo>
                    <a:pt x="1193051" y="651533"/>
                  </a:lnTo>
                  <a:lnTo>
                    <a:pt x="1182158" y="700610"/>
                  </a:lnTo>
                  <a:lnTo>
                    <a:pt x="1170553" y="749281"/>
                  </a:lnTo>
                  <a:lnTo>
                    <a:pt x="1158226" y="797540"/>
                  </a:lnTo>
                  <a:lnTo>
                    <a:pt x="1145169" y="845382"/>
                  </a:lnTo>
                  <a:lnTo>
                    <a:pt x="1131372" y="892801"/>
                  </a:lnTo>
                  <a:lnTo>
                    <a:pt x="1116826" y="939792"/>
                  </a:lnTo>
                  <a:lnTo>
                    <a:pt x="1099059" y="984268"/>
                  </a:lnTo>
                  <a:lnTo>
                    <a:pt x="1075605" y="1025067"/>
                  </a:lnTo>
                  <a:lnTo>
                    <a:pt x="1047019" y="1061781"/>
                  </a:lnTo>
                  <a:lnTo>
                    <a:pt x="1013855" y="1093997"/>
                  </a:lnTo>
                  <a:lnTo>
                    <a:pt x="976668" y="1121307"/>
                  </a:lnTo>
                  <a:lnTo>
                    <a:pt x="936014" y="1143300"/>
                  </a:lnTo>
                  <a:lnTo>
                    <a:pt x="892446" y="1159565"/>
                  </a:lnTo>
                  <a:lnTo>
                    <a:pt x="846520" y="1169693"/>
                  </a:lnTo>
                  <a:lnTo>
                    <a:pt x="798790" y="1173273"/>
                  </a:lnTo>
                  <a:lnTo>
                    <a:pt x="746274" y="1172978"/>
                  </a:lnTo>
                  <a:lnTo>
                    <a:pt x="694042" y="1171756"/>
                  </a:lnTo>
                  <a:lnTo>
                    <a:pt x="642086" y="1169613"/>
                  </a:lnTo>
                  <a:lnTo>
                    <a:pt x="590394" y="1166555"/>
                  </a:lnTo>
                  <a:lnTo>
                    <a:pt x="563200" y="1205361"/>
                  </a:lnTo>
                  <a:lnTo>
                    <a:pt x="530724" y="1250648"/>
                  </a:lnTo>
                  <a:lnTo>
                    <a:pt x="496001" y="1297480"/>
                  </a:lnTo>
                  <a:lnTo>
                    <a:pt x="462064" y="1340919"/>
                  </a:lnTo>
                  <a:lnTo>
                    <a:pt x="431948" y="1376027"/>
                  </a:lnTo>
                  <a:lnTo>
                    <a:pt x="408684" y="1397868"/>
                  </a:lnTo>
                  <a:lnTo>
                    <a:pt x="395309" y="1401504"/>
                  </a:lnTo>
                  <a:close/>
                </a:path>
              </a:pathLst>
            </a:custGeom>
            <a:solidFill>
              <a:srgbClr val="FFD0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99453" y="600757"/>
              <a:ext cx="459105" cy="678815"/>
            </a:xfrm>
            <a:custGeom>
              <a:avLst/>
              <a:gdLst/>
              <a:ahLst/>
              <a:cxnLst/>
              <a:rect l="l" t="t" r="r" b="b"/>
              <a:pathLst>
                <a:path w="459104" h="678815">
                  <a:moveTo>
                    <a:pt x="13182" y="678482"/>
                  </a:moveTo>
                  <a:lnTo>
                    <a:pt x="9143" y="628468"/>
                  </a:lnTo>
                  <a:lnTo>
                    <a:pt x="5831" y="578492"/>
                  </a:lnTo>
                  <a:lnTo>
                    <a:pt x="3252" y="528556"/>
                  </a:lnTo>
                  <a:lnTo>
                    <a:pt x="1416" y="478664"/>
                  </a:lnTo>
                  <a:lnTo>
                    <a:pt x="329" y="428818"/>
                  </a:lnTo>
                  <a:lnTo>
                    <a:pt x="0" y="379021"/>
                  </a:lnTo>
                  <a:lnTo>
                    <a:pt x="436" y="329277"/>
                  </a:lnTo>
                  <a:lnTo>
                    <a:pt x="4339" y="283329"/>
                  </a:lnTo>
                  <a:lnTo>
                    <a:pt x="14211" y="239427"/>
                  </a:lnTo>
                  <a:lnTo>
                    <a:pt x="29626" y="197967"/>
                  </a:lnTo>
                  <a:lnTo>
                    <a:pt x="50157" y="159346"/>
                  </a:lnTo>
                  <a:lnTo>
                    <a:pt x="75377" y="123957"/>
                  </a:lnTo>
                  <a:lnTo>
                    <a:pt x="104859" y="92198"/>
                  </a:lnTo>
                  <a:lnTo>
                    <a:pt x="138177" y="64463"/>
                  </a:lnTo>
                  <a:lnTo>
                    <a:pt x="174902" y="41148"/>
                  </a:lnTo>
                  <a:lnTo>
                    <a:pt x="214609" y="22649"/>
                  </a:lnTo>
                  <a:lnTo>
                    <a:pt x="256870" y="9360"/>
                  </a:lnTo>
                  <a:lnTo>
                    <a:pt x="301259" y="1679"/>
                  </a:lnTo>
                  <a:lnTo>
                    <a:pt x="347349" y="0"/>
                  </a:lnTo>
                  <a:lnTo>
                    <a:pt x="375213" y="952"/>
                  </a:lnTo>
                  <a:lnTo>
                    <a:pt x="403057" y="2116"/>
                  </a:lnTo>
                  <a:lnTo>
                    <a:pt x="430879" y="3492"/>
                  </a:lnTo>
                  <a:lnTo>
                    <a:pt x="458681" y="5080"/>
                  </a:lnTo>
                  <a:lnTo>
                    <a:pt x="456449" y="58280"/>
                  </a:lnTo>
                  <a:lnTo>
                    <a:pt x="453613" y="111282"/>
                  </a:lnTo>
                  <a:lnTo>
                    <a:pt x="450163" y="164080"/>
                  </a:lnTo>
                  <a:lnTo>
                    <a:pt x="446090" y="216670"/>
                  </a:lnTo>
                  <a:lnTo>
                    <a:pt x="441383" y="269046"/>
                  </a:lnTo>
                  <a:lnTo>
                    <a:pt x="436033" y="321204"/>
                  </a:lnTo>
                  <a:lnTo>
                    <a:pt x="430030" y="373139"/>
                  </a:lnTo>
                  <a:lnTo>
                    <a:pt x="420208" y="422538"/>
                  </a:lnTo>
                  <a:lnTo>
                    <a:pt x="403486" y="469038"/>
                  </a:lnTo>
                  <a:lnTo>
                    <a:pt x="380426" y="512063"/>
                  </a:lnTo>
                  <a:lnTo>
                    <a:pt x="351589" y="551034"/>
                  </a:lnTo>
                  <a:lnTo>
                    <a:pt x="317538" y="585374"/>
                  </a:lnTo>
                  <a:lnTo>
                    <a:pt x="278834" y="614506"/>
                  </a:lnTo>
                  <a:lnTo>
                    <a:pt x="236038" y="637852"/>
                  </a:lnTo>
                  <a:lnTo>
                    <a:pt x="189713" y="654835"/>
                  </a:lnTo>
                  <a:lnTo>
                    <a:pt x="140419" y="664877"/>
                  </a:lnTo>
                  <a:lnTo>
                    <a:pt x="76547" y="672293"/>
                  </a:lnTo>
                  <a:lnTo>
                    <a:pt x="13182" y="678482"/>
                  </a:lnTo>
                  <a:close/>
                </a:path>
              </a:pathLst>
            </a:custGeom>
            <a:solidFill>
              <a:srgbClr val="FF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09765" y="344601"/>
              <a:ext cx="1271905" cy="1274445"/>
            </a:xfrm>
            <a:custGeom>
              <a:avLst/>
              <a:gdLst/>
              <a:ahLst/>
              <a:cxnLst/>
              <a:rect l="l" t="t" r="r" b="b"/>
              <a:pathLst>
                <a:path w="1271904" h="1274445">
                  <a:moveTo>
                    <a:pt x="365633" y="759764"/>
                  </a:moveTo>
                  <a:lnTo>
                    <a:pt x="361238" y="728243"/>
                  </a:lnTo>
                  <a:lnTo>
                    <a:pt x="344233" y="700963"/>
                  </a:lnTo>
                  <a:lnTo>
                    <a:pt x="315442" y="683272"/>
                  </a:lnTo>
                  <a:lnTo>
                    <a:pt x="275742" y="680504"/>
                  </a:lnTo>
                  <a:lnTo>
                    <a:pt x="237007" y="693381"/>
                  </a:lnTo>
                  <a:lnTo>
                    <a:pt x="212991" y="717931"/>
                  </a:lnTo>
                  <a:lnTo>
                    <a:pt x="203174" y="748753"/>
                  </a:lnTo>
                  <a:lnTo>
                    <a:pt x="206971" y="780415"/>
                  </a:lnTo>
                  <a:lnTo>
                    <a:pt x="223850" y="807491"/>
                  </a:lnTo>
                  <a:lnTo>
                    <a:pt x="253250" y="824585"/>
                  </a:lnTo>
                  <a:lnTo>
                    <a:pt x="294640" y="826262"/>
                  </a:lnTo>
                  <a:lnTo>
                    <a:pt x="333184" y="814120"/>
                  </a:lnTo>
                  <a:lnTo>
                    <a:pt x="356565" y="790168"/>
                  </a:lnTo>
                  <a:lnTo>
                    <a:pt x="365633" y="759764"/>
                  </a:lnTo>
                  <a:close/>
                </a:path>
                <a:path w="1271904" h="1274445">
                  <a:moveTo>
                    <a:pt x="466090" y="230085"/>
                  </a:moveTo>
                  <a:lnTo>
                    <a:pt x="462457" y="177876"/>
                  </a:lnTo>
                  <a:lnTo>
                    <a:pt x="462368" y="177355"/>
                  </a:lnTo>
                  <a:lnTo>
                    <a:pt x="454533" y="133324"/>
                  </a:lnTo>
                  <a:lnTo>
                    <a:pt x="454240" y="131622"/>
                  </a:lnTo>
                  <a:lnTo>
                    <a:pt x="437527" y="92900"/>
                  </a:lnTo>
                  <a:lnTo>
                    <a:pt x="413512" y="61048"/>
                  </a:lnTo>
                  <a:lnTo>
                    <a:pt x="383438" y="35966"/>
                  </a:lnTo>
                  <a:lnTo>
                    <a:pt x="348564" y="17500"/>
                  </a:lnTo>
                  <a:lnTo>
                    <a:pt x="310159" y="5562"/>
                  </a:lnTo>
                  <a:lnTo>
                    <a:pt x="269481" y="0"/>
                  </a:lnTo>
                  <a:lnTo>
                    <a:pt x="227787" y="723"/>
                  </a:lnTo>
                  <a:lnTo>
                    <a:pt x="186334" y="7581"/>
                  </a:lnTo>
                  <a:lnTo>
                    <a:pt x="146405" y="20459"/>
                  </a:lnTo>
                  <a:lnTo>
                    <a:pt x="109232" y="39243"/>
                  </a:lnTo>
                  <a:lnTo>
                    <a:pt x="76085" y="63817"/>
                  </a:lnTo>
                  <a:lnTo>
                    <a:pt x="48221" y="94030"/>
                  </a:lnTo>
                  <a:lnTo>
                    <a:pt x="7315" y="161442"/>
                  </a:lnTo>
                  <a:lnTo>
                    <a:pt x="0" y="196735"/>
                  </a:lnTo>
                  <a:lnTo>
                    <a:pt x="19748" y="221449"/>
                  </a:lnTo>
                  <a:lnTo>
                    <a:pt x="84823" y="242163"/>
                  </a:lnTo>
                  <a:lnTo>
                    <a:pt x="103759" y="242163"/>
                  </a:lnTo>
                  <a:lnTo>
                    <a:pt x="116535" y="231381"/>
                  </a:lnTo>
                  <a:lnTo>
                    <a:pt x="125399" y="214820"/>
                  </a:lnTo>
                  <a:lnTo>
                    <a:pt x="132372" y="197624"/>
                  </a:lnTo>
                  <a:lnTo>
                    <a:pt x="152501" y="165455"/>
                  </a:lnTo>
                  <a:lnTo>
                    <a:pt x="181114" y="143891"/>
                  </a:lnTo>
                  <a:lnTo>
                    <a:pt x="214376" y="133324"/>
                  </a:lnTo>
                  <a:lnTo>
                    <a:pt x="248450" y="134112"/>
                  </a:lnTo>
                  <a:lnTo>
                    <a:pt x="279501" y="146659"/>
                  </a:lnTo>
                  <a:lnTo>
                    <a:pt x="303695" y="171310"/>
                  </a:lnTo>
                  <a:lnTo>
                    <a:pt x="317195" y="208457"/>
                  </a:lnTo>
                  <a:lnTo>
                    <a:pt x="315328" y="251409"/>
                  </a:lnTo>
                  <a:lnTo>
                    <a:pt x="300977" y="288582"/>
                  </a:lnTo>
                  <a:lnTo>
                    <a:pt x="278371" y="322135"/>
                  </a:lnTo>
                  <a:lnTo>
                    <a:pt x="251777" y="354228"/>
                  </a:lnTo>
                  <a:lnTo>
                    <a:pt x="225450" y="387007"/>
                  </a:lnTo>
                  <a:lnTo>
                    <a:pt x="203631" y="422617"/>
                  </a:lnTo>
                  <a:lnTo>
                    <a:pt x="190576" y="463219"/>
                  </a:lnTo>
                  <a:lnTo>
                    <a:pt x="186296" y="489623"/>
                  </a:lnTo>
                  <a:lnTo>
                    <a:pt x="186232" y="495681"/>
                  </a:lnTo>
                  <a:lnTo>
                    <a:pt x="185953" y="520928"/>
                  </a:lnTo>
                  <a:lnTo>
                    <a:pt x="192557" y="585152"/>
                  </a:lnTo>
                  <a:lnTo>
                    <a:pt x="225717" y="610730"/>
                  </a:lnTo>
                  <a:lnTo>
                    <a:pt x="305066" y="600405"/>
                  </a:lnTo>
                  <a:lnTo>
                    <a:pt x="316204" y="596582"/>
                  </a:lnTo>
                  <a:lnTo>
                    <a:pt x="324713" y="589076"/>
                  </a:lnTo>
                  <a:lnTo>
                    <a:pt x="329793" y="578929"/>
                  </a:lnTo>
                  <a:lnTo>
                    <a:pt x="330619" y="567207"/>
                  </a:lnTo>
                  <a:lnTo>
                    <a:pt x="328688" y="547230"/>
                  </a:lnTo>
                  <a:lnTo>
                    <a:pt x="328256" y="528650"/>
                  </a:lnTo>
                  <a:lnTo>
                    <a:pt x="348551" y="453097"/>
                  </a:lnTo>
                  <a:lnTo>
                    <a:pt x="370738" y="415810"/>
                  </a:lnTo>
                  <a:lnTo>
                    <a:pt x="395630" y="381571"/>
                  </a:lnTo>
                  <a:lnTo>
                    <a:pt x="420408" y="348119"/>
                  </a:lnTo>
                  <a:lnTo>
                    <a:pt x="442277" y="313220"/>
                  </a:lnTo>
                  <a:lnTo>
                    <a:pt x="458444" y="274624"/>
                  </a:lnTo>
                  <a:lnTo>
                    <a:pt x="466090" y="230085"/>
                  </a:lnTo>
                  <a:close/>
                </a:path>
                <a:path w="1271904" h="1274445">
                  <a:moveTo>
                    <a:pt x="1031544" y="1195743"/>
                  </a:moveTo>
                  <a:lnTo>
                    <a:pt x="1021930" y="1165059"/>
                  </a:lnTo>
                  <a:lnTo>
                    <a:pt x="998512" y="1140701"/>
                  </a:lnTo>
                  <a:lnTo>
                    <a:pt x="960767" y="1128039"/>
                  </a:lnTo>
                  <a:lnTo>
                    <a:pt x="920038" y="1130757"/>
                  </a:lnTo>
                  <a:lnTo>
                    <a:pt x="890638" y="1148486"/>
                  </a:lnTo>
                  <a:lnTo>
                    <a:pt x="873391" y="1175842"/>
                  </a:lnTo>
                  <a:lnTo>
                    <a:pt x="869137" y="1207439"/>
                  </a:lnTo>
                  <a:lnTo>
                    <a:pt x="878674" y="1237894"/>
                  </a:lnTo>
                  <a:lnTo>
                    <a:pt x="902855" y="1261833"/>
                  </a:lnTo>
                  <a:lnTo>
                    <a:pt x="942492" y="1273860"/>
                  </a:lnTo>
                  <a:lnTo>
                    <a:pt x="982840" y="1271790"/>
                  </a:lnTo>
                  <a:lnTo>
                    <a:pt x="1011478" y="1254493"/>
                  </a:lnTo>
                  <a:lnTo>
                    <a:pt x="1027887" y="1227353"/>
                  </a:lnTo>
                  <a:lnTo>
                    <a:pt x="1031544" y="1195743"/>
                  </a:lnTo>
                  <a:close/>
                </a:path>
                <a:path w="1271904" h="1274445">
                  <a:moveTo>
                    <a:pt x="1271473" y="641591"/>
                  </a:moveTo>
                  <a:lnTo>
                    <a:pt x="1265034" y="599897"/>
                  </a:lnTo>
                  <a:lnTo>
                    <a:pt x="1257985" y="582866"/>
                  </a:lnTo>
                  <a:lnTo>
                    <a:pt x="1249781" y="563029"/>
                  </a:lnTo>
                  <a:lnTo>
                    <a:pt x="1226972" y="531177"/>
                  </a:lnTo>
                  <a:lnTo>
                    <a:pt x="1197864" y="504545"/>
                  </a:lnTo>
                  <a:lnTo>
                    <a:pt x="1163688" y="483323"/>
                  </a:lnTo>
                  <a:lnTo>
                    <a:pt x="1125715" y="467715"/>
                  </a:lnTo>
                  <a:lnTo>
                    <a:pt x="1085189" y="457911"/>
                  </a:lnTo>
                  <a:lnTo>
                    <a:pt x="1043343" y="454126"/>
                  </a:lnTo>
                  <a:lnTo>
                    <a:pt x="1001458" y="456552"/>
                  </a:lnTo>
                  <a:lnTo>
                    <a:pt x="960767" y="465391"/>
                  </a:lnTo>
                  <a:lnTo>
                    <a:pt x="922515" y="480834"/>
                  </a:lnTo>
                  <a:lnTo>
                    <a:pt x="887958" y="503072"/>
                  </a:lnTo>
                  <a:lnTo>
                    <a:pt x="831443" y="558050"/>
                  </a:lnTo>
                  <a:lnTo>
                    <a:pt x="815492" y="590372"/>
                  </a:lnTo>
                  <a:lnTo>
                    <a:pt x="828395" y="619252"/>
                  </a:lnTo>
                  <a:lnTo>
                    <a:pt x="886206" y="655662"/>
                  </a:lnTo>
                  <a:lnTo>
                    <a:pt x="904455" y="660438"/>
                  </a:lnTo>
                  <a:lnTo>
                    <a:pt x="919607" y="653186"/>
                  </a:lnTo>
                  <a:lnTo>
                    <a:pt x="932345" y="639381"/>
                  </a:lnTo>
                  <a:lnTo>
                    <a:pt x="943394" y="624509"/>
                  </a:lnTo>
                  <a:lnTo>
                    <a:pt x="970953" y="598411"/>
                  </a:lnTo>
                  <a:lnTo>
                    <a:pt x="1004074" y="584733"/>
                  </a:lnTo>
                  <a:lnTo>
                    <a:pt x="1038923" y="582866"/>
                  </a:lnTo>
                  <a:lnTo>
                    <a:pt x="1071714" y="592201"/>
                  </a:lnTo>
                  <a:lnTo>
                    <a:pt x="1098626" y="612152"/>
                  </a:lnTo>
                  <a:lnTo>
                    <a:pt x="1115847" y="642099"/>
                  </a:lnTo>
                  <a:lnTo>
                    <a:pt x="1119593" y="681456"/>
                  </a:lnTo>
                  <a:lnTo>
                    <a:pt x="1107008" y="722553"/>
                  </a:lnTo>
                  <a:lnTo>
                    <a:pt x="1083779" y="754926"/>
                  </a:lnTo>
                  <a:lnTo>
                    <a:pt x="1053477" y="781723"/>
                  </a:lnTo>
                  <a:lnTo>
                    <a:pt x="1019695" y="806107"/>
                  </a:lnTo>
                  <a:lnTo>
                    <a:pt x="985977" y="831202"/>
                  </a:lnTo>
                  <a:lnTo>
                    <a:pt x="955916" y="860196"/>
                  </a:lnTo>
                  <a:lnTo>
                    <a:pt x="933069" y="896200"/>
                  </a:lnTo>
                  <a:lnTo>
                    <a:pt x="914107" y="950925"/>
                  </a:lnTo>
                  <a:lnTo>
                    <a:pt x="904367" y="1014742"/>
                  </a:lnTo>
                  <a:lnTo>
                    <a:pt x="905243" y="1026490"/>
                  </a:lnTo>
                  <a:lnTo>
                    <a:pt x="910361" y="1036624"/>
                  </a:lnTo>
                  <a:lnTo>
                    <a:pt x="918908" y="1044092"/>
                  </a:lnTo>
                  <a:lnTo>
                    <a:pt x="930033" y="1047826"/>
                  </a:lnTo>
                  <a:lnTo>
                    <a:pt x="1009383" y="1057821"/>
                  </a:lnTo>
                  <a:lnTo>
                    <a:pt x="1021118" y="1056944"/>
                  </a:lnTo>
                  <a:lnTo>
                    <a:pt x="1031240" y="1051814"/>
                  </a:lnTo>
                  <a:lnTo>
                    <a:pt x="1038694" y="1043266"/>
                  </a:lnTo>
                  <a:lnTo>
                    <a:pt x="1042428" y="1032129"/>
                  </a:lnTo>
                  <a:lnTo>
                    <a:pt x="1045565" y="1012329"/>
                  </a:lnTo>
                  <a:lnTo>
                    <a:pt x="1049794" y="994244"/>
                  </a:lnTo>
                  <a:lnTo>
                    <a:pt x="1088377" y="926261"/>
                  </a:lnTo>
                  <a:lnTo>
                    <a:pt x="1119212" y="895756"/>
                  </a:lnTo>
                  <a:lnTo>
                    <a:pt x="1151890" y="868870"/>
                  </a:lnTo>
                  <a:lnTo>
                    <a:pt x="1184262" y="842721"/>
                  </a:lnTo>
                  <a:lnTo>
                    <a:pt x="1214196" y="814438"/>
                  </a:lnTo>
                  <a:lnTo>
                    <a:pt x="1239532" y="781151"/>
                  </a:lnTo>
                  <a:lnTo>
                    <a:pt x="1258112" y="739965"/>
                  </a:lnTo>
                  <a:lnTo>
                    <a:pt x="1267866" y="687895"/>
                  </a:lnTo>
                  <a:lnTo>
                    <a:pt x="1267891" y="687565"/>
                  </a:lnTo>
                  <a:lnTo>
                    <a:pt x="1271473" y="641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510" y="4300035"/>
              <a:ext cx="1379362" cy="10741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6387" y="5229348"/>
              <a:ext cx="1061986" cy="8268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7210" y="4792522"/>
              <a:ext cx="7696199" cy="54292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33237" y="6348817"/>
              <a:ext cx="9449963" cy="203757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584435" y="2384415"/>
            <a:ext cx="8455165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47720" algn="ctr">
              <a:lnSpc>
                <a:spcPct val="100000"/>
              </a:lnSpc>
              <a:spcBef>
                <a:spcPts val="125"/>
              </a:spcBef>
            </a:pPr>
            <a:r>
              <a:rPr sz="3600" b="1" spc="-1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56997D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Based Analysis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824345" y="289817"/>
            <a:ext cx="6586855" cy="1348483"/>
          </a:xfrm>
          <a:prstGeom prst="rect">
            <a:avLst/>
          </a:prstGeom>
        </p:spPr>
        <p:txBody>
          <a:bodyPr vert="horz" wrap="square" lIns="0" tIns="116242" rIns="0" bIns="0" rtlCol="0">
            <a:spAutoFit/>
          </a:bodyPr>
          <a:lstStyle/>
          <a:p>
            <a:pPr marL="2134870">
              <a:spcBef>
                <a:spcPts val="125"/>
              </a:spcBef>
            </a:pPr>
            <a:r>
              <a:rPr sz="8000" spc="-615" dirty="0">
                <a:solidFill>
                  <a:srgbClr val="EB834A"/>
                </a:solidFill>
                <a:latin typeface="Stencil" panose="040409050D0802020404" pitchFamily="82" charset="0"/>
              </a:rPr>
              <a:t>Task 05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52400" y="3619500"/>
            <a:ext cx="1310005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spc="-315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Query 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471956" y="3325972"/>
            <a:ext cx="13292043" cy="1734449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347720" marR="5080" indent="-1835150" algn="l">
              <a:lnSpc>
                <a:spcPts val="3710"/>
              </a:lnSpc>
              <a:spcBef>
                <a:spcPts val="3390"/>
              </a:spcBef>
            </a:pPr>
            <a:r>
              <a:rPr sz="3200" b="1" spc="-114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have same city and have placed orders at the same restaurants, but on different dates</a:t>
            </a:r>
            <a:endParaRPr lang="en-IN" sz="3200" b="1" spc="-114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085330">
              <a:lnSpc>
                <a:spcPct val="100000"/>
              </a:lnSpc>
              <a:spcBef>
                <a:spcPts val="1570"/>
              </a:spcBef>
            </a:pPr>
            <a:r>
              <a:rPr lang="en-IN" sz="3350" b="1" spc="-315" dirty="0">
                <a:solidFill>
                  <a:srgbClr val="FF8C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8C38"/>
                  </a:solidFill>
                </a:uFill>
                <a:latin typeface="Georgia" panose="02040502050405020303" pitchFamily="18" charset="0"/>
                <a:cs typeface="Palatino Linotype"/>
              </a:rPr>
              <a:t>Output</a:t>
            </a:r>
            <a:endParaRPr lang="en-IN" sz="2800" dirty="0">
              <a:latin typeface="Palatino Linotype"/>
              <a:cs typeface="Palatino Linotyp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35E3BC-5783-9275-E70C-6F38D74A3B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098326"/>
            <a:ext cx="2639428" cy="2633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0761" y="0"/>
            <a:ext cx="4877239" cy="4283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951025"/>
            <a:ext cx="196689" cy="2519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6863" y="9846177"/>
            <a:ext cx="242560" cy="251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228" y="9547977"/>
            <a:ext cx="184065" cy="180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307" y="10026671"/>
            <a:ext cx="160190" cy="1557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314779"/>
            <a:ext cx="115458" cy="11787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268618" y="10246534"/>
            <a:ext cx="113664" cy="40640"/>
          </a:xfrm>
          <a:custGeom>
            <a:avLst/>
            <a:gdLst/>
            <a:ahLst/>
            <a:cxnLst/>
            <a:rect l="l" t="t" r="r" b="b"/>
            <a:pathLst>
              <a:path w="113665" h="40640">
                <a:moveTo>
                  <a:pt x="113386" y="40465"/>
                </a:moveTo>
                <a:lnTo>
                  <a:pt x="0" y="40465"/>
                </a:lnTo>
                <a:lnTo>
                  <a:pt x="7910" y="30683"/>
                </a:lnTo>
                <a:lnTo>
                  <a:pt x="17935" y="21103"/>
                </a:lnTo>
                <a:lnTo>
                  <a:pt x="29120" y="12902"/>
                </a:lnTo>
                <a:lnTo>
                  <a:pt x="41467" y="6081"/>
                </a:lnTo>
                <a:lnTo>
                  <a:pt x="64661" y="0"/>
                </a:lnTo>
                <a:lnTo>
                  <a:pt x="84942" y="1206"/>
                </a:lnTo>
                <a:lnTo>
                  <a:pt x="100625" y="8677"/>
                </a:lnTo>
                <a:lnTo>
                  <a:pt x="110027" y="21389"/>
                </a:lnTo>
                <a:lnTo>
                  <a:pt x="112512" y="29093"/>
                </a:lnTo>
                <a:lnTo>
                  <a:pt x="113557" y="36983"/>
                </a:lnTo>
                <a:lnTo>
                  <a:pt x="113386" y="40465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942" y="9529676"/>
            <a:ext cx="83854" cy="764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37219" y="10280353"/>
            <a:ext cx="47625" cy="6985"/>
          </a:xfrm>
          <a:custGeom>
            <a:avLst/>
            <a:gdLst/>
            <a:ahLst/>
            <a:cxnLst/>
            <a:rect l="l" t="t" r="r" b="b"/>
            <a:pathLst>
              <a:path w="47625" h="6984">
                <a:moveTo>
                  <a:pt x="47041" y="6646"/>
                </a:moveTo>
                <a:lnTo>
                  <a:pt x="0" y="6646"/>
                </a:lnTo>
                <a:lnTo>
                  <a:pt x="2415" y="5467"/>
                </a:lnTo>
                <a:lnTo>
                  <a:pt x="11373" y="2328"/>
                </a:lnTo>
                <a:lnTo>
                  <a:pt x="22941" y="71"/>
                </a:lnTo>
                <a:lnTo>
                  <a:pt x="34507" y="0"/>
                </a:lnTo>
                <a:lnTo>
                  <a:pt x="45026" y="4154"/>
                </a:lnTo>
                <a:lnTo>
                  <a:pt x="47041" y="6646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7257" y="9973770"/>
            <a:ext cx="80049" cy="780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33014" y="10090354"/>
            <a:ext cx="67945" cy="63500"/>
          </a:xfrm>
          <a:custGeom>
            <a:avLst/>
            <a:gdLst/>
            <a:ahLst/>
            <a:cxnLst/>
            <a:rect l="l" t="t" r="r" b="b"/>
            <a:pathLst>
              <a:path w="67945" h="63500">
                <a:moveTo>
                  <a:pt x="63195" y="42654"/>
                </a:moveTo>
                <a:lnTo>
                  <a:pt x="38195" y="62960"/>
                </a:lnTo>
                <a:lnTo>
                  <a:pt x="28877" y="62308"/>
                </a:lnTo>
                <a:lnTo>
                  <a:pt x="20286" y="59862"/>
                </a:lnTo>
                <a:lnTo>
                  <a:pt x="12423" y="55623"/>
                </a:lnTo>
                <a:lnTo>
                  <a:pt x="5287" y="49591"/>
                </a:lnTo>
                <a:lnTo>
                  <a:pt x="0" y="36129"/>
                </a:lnTo>
                <a:lnTo>
                  <a:pt x="3731" y="21453"/>
                </a:lnTo>
                <a:lnTo>
                  <a:pt x="15016" y="8448"/>
                </a:lnTo>
                <a:lnTo>
                  <a:pt x="32388" y="0"/>
                </a:lnTo>
                <a:lnTo>
                  <a:pt x="40140" y="12"/>
                </a:lnTo>
                <a:lnTo>
                  <a:pt x="67609" y="25261"/>
                </a:lnTo>
                <a:lnTo>
                  <a:pt x="67426" y="28257"/>
                </a:lnTo>
                <a:lnTo>
                  <a:pt x="66383" y="34208"/>
                </a:lnTo>
                <a:lnTo>
                  <a:pt x="65537" y="37087"/>
                </a:lnTo>
                <a:lnTo>
                  <a:pt x="63195" y="42654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170" y="9858770"/>
            <a:ext cx="61594" cy="67310"/>
          </a:xfrm>
          <a:custGeom>
            <a:avLst/>
            <a:gdLst/>
            <a:ahLst/>
            <a:cxnLst/>
            <a:rect l="l" t="t" r="r" b="b"/>
            <a:pathLst>
              <a:path w="61595" h="67309">
                <a:moveTo>
                  <a:pt x="49577" y="66812"/>
                </a:moveTo>
                <a:lnTo>
                  <a:pt x="5738" y="43548"/>
                </a:lnTo>
                <a:lnTo>
                  <a:pt x="0" y="25498"/>
                </a:lnTo>
                <a:lnTo>
                  <a:pt x="215" y="23580"/>
                </a:lnTo>
                <a:lnTo>
                  <a:pt x="29813" y="0"/>
                </a:lnTo>
                <a:lnTo>
                  <a:pt x="44300" y="1167"/>
                </a:lnTo>
                <a:lnTo>
                  <a:pt x="55696" y="7467"/>
                </a:lnTo>
                <a:lnTo>
                  <a:pt x="61481" y="18608"/>
                </a:lnTo>
                <a:lnTo>
                  <a:pt x="60036" y="31039"/>
                </a:lnTo>
                <a:lnTo>
                  <a:pt x="57570" y="43217"/>
                </a:lnTo>
                <a:lnTo>
                  <a:pt x="54084" y="55141"/>
                </a:lnTo>
                <a:lnTo>
                  <a:pt x="49577" y="66812"/>
                </a:lnTo>
                <a:close/>
              </a:path>
            </a:pathLst>
          </a:custGeom>
          <a:solidFill>
            <a:srgbClr val="FFF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2305" y="10058651"/>
            <a:ext cx="78146" cy="7011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30033" y="10113012"/>
            <a:ext cx="184091" cy="173987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877240" y="-266700"/>
            <a:ext cx="9143559" cy="22288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 indent="-1007744" algn="ctr">
              <a:spcBef>
                <a:spcPts val="95"/>
              </a:spcBef>
            </a:pPr>
            <a:r>
              <a:rPr sz="66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and </a:t>
            </a:r>
            <a:br>
              <a:rPr lang="en-IN" sz="66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6600" spc="-69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27417"/>
              </p:ext>
            </p:extLst>
          </p:nvPr>
        </p:nvGraphicFramePr>
        <p:xfrm>
          <a:off x="333014" y="2440811"/>
          <a:ext cx="17621972" cy="8570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0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cs typeface="Arial"/>
                        </a:rPr>
                        <a:t>OBSERVATIONS</a:t>
                      </a:r>
                      <a:endParaRPr sz="2900" dirty="0"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eorgia" panose="02040502050405020303" pitchFamily="18" charset="0"/>
                        <a:cs typeface="Arial"/>
                      </a:endParaRP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FFB4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2900" b="1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eorgia" panose="02040502050405020303" pitchFamily="18" charset="0"/>
                          <a:ea typeface="+mn-ea"/>
                          <a:cs typeface="Arial"/>
                        </a:rPr>
                        <a:t>SUGGESTIONS</a:t>
                      </a:r>
                    </a:p>
                  </a:txBody>
                  <a:tcPr marL="0" marR="0" marT="212725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  <a:solidFill>
                      <a:srgbClr val="FFB4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1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lang="en-IN" sz="2100" dirty="0">
                          <a:latin typeface="Times New Roman"/>
                          <a:cs typeface="Times New Roman"/>
                        </a:rPr>
                        <a:t>   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cs typeface="Times New Roman"/>
                        </a:rPr>
                        <a:t>A majority of customers have placed at least one order.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 marR="96075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Launch retention campaigns to boost order frequency among active users.</a:t>
                      </a:r>
                    </a:p>
                    <a:p>
                      <a:pPr marL="1990725" marR="960755" indent="-1022350" algn="l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106">
                <a:tc>
                  <a:txBody>
                    <a:bodyPr/>
                    <a:lstStyle/>
                    <a:p>
                      <a:pPr marL="342900" marR="95567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Order frequency differs significantly across customers.</a:t>
                      </a:r>
                      <a:endParaRPr sz="2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lt"/>
                        <a:ea typeface="+mn-ea"/>
                        <a:cs typeface="Times New Roman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 marR="96075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Introduce tiered loyalty programs to incentivize frequent ordering.</a:t>
                      </a:r>
                    </a:p>
                    <a:p>
                      <a:pPr marL="2820035" marR="653415" indent="-2159635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6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lang="en-IN" sz="2250" dirty="0">
                        <a:latin typeface="Verdana"/>
                        <a:cs typeface="Times New Roman"/>
                      </a:endParaRPr>
                    </a:p>
                    <a:p>
                      <a:pPr marL="342900" marR="95567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Some customers have never placed an order.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 marR="96075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Engage these users through personalized onboarding and targeted offers.</a:t>
                      </a:r>
                      <a:endParaRPr sz="28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j-lt"/>
                        <a:ea typeface="+mn-ea"/>
                        <a:cs typeface="Times New Roman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2106">
                <a:tc>
                  <a:txBody>
                    <a:bodyPr/>
                    <a:lstStyle/>
                    <a:p>
                      <a:pPr marL="342900" marR="95567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Certain users place orders on exactly three unique days.</a:t>
                      </a:r>
                    </a:p>
                    <a:p>
                      <a:pPr marL="3702050" marR="461009" indent="-3234055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 marR="96075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Analyze behavioral patterns within this group to test timing-based engagement strategies.</a:t>
                      </a:r>
                    </a:p>
                    <a:p>
                      <a:pPr marL="1504950" marR="343535" indent="-1153795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2106">
                <a:tc>
                  <a:txBody>
                    <a:bodyPr/>
                    <a:lstStyle/>
                    <a:p>
                      <a:pPr marL="342900" marR="95567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Customers from the same city order from the same restaurants on different dates.</a:t>
                      </a:r>
                    </a:p>
                    <a:p>
                      <a:pPr marL="2009775" marR="478155" indent="-1525270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0" marR="955675" indent="-342900" algn="l">
                        <a:lnSpc>
                          <a:spcPct val="100000"/>
                        </a:lnSpc>
                        <a:spcBef>
                          <a:spcPts val="26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Times New Roman"/>
                        </a:rPr>
                        <a:t>Encourage group ordering, referral programs, or social nudges like “Your friend ordered here.”</a:t>
                      </a:r>
                    </a:p>
                    <a:p>
                      <a:pPr marL="965200" marR="600075" indent="-358140">
                        <a:lnSpc>
                          <a:spcPts val="2930"/>
                        </a:lnSpc>
                        <a:spcBef>
                          <a:spcPts val="1630"/>
                        </a:spcBef>
                      </a:pPr>
                      <a:endParaRPr sz="2250" dirty="0">
                        <a:latin typeface="Verdana"/>
                        <a:cs typeface="Arial"/>
                      </a:endParaRPr>
                    </a:p>
                  </a:txBody>
                  <a:tcPr marL="0" marR="0" marT="20701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  <a:lnB w="19050">
                      <a:solidFill>
                        <a:srgbClr val="E16F4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16F4A"/>
                      </a:solidFill>
                      <a:prstDash val="solid"/>
                    </a:lnL>
                    <a:lnR w="19050">
                      <a:solidFill>
                        <a:srgbClr val="E16F4A"/>
                      </a:solidFill>
                      <a:prstDash val="solid"/>
                    </a:lnR>
                    <a:lnT w="19050">
                      <a:solidFill>
                        <a:srgbClr val="E16F4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7D84469-8BC9-978E-4F36-399D2F118C3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" y="190500"/>
            <a:ext cx="2639428" cy="2361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701</Words>
  <Application>Microsoft Office PowerPoint</Application>
  <PresentationFormat>Custom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Georgia</vt:lpstr>
      <vt:lpstr>Palatino Linotype</vt:lpstr>
      <vt:lpstr>Stencil</vt:lpstr>
      <vt:lpstr>Tahoma</vt:lpstr>
      <vt:lpstr>Times New Roman</vt:lpstr>
      <vt:lpstr>Trebuchet MS</vt:lpstr>
      <vt:lpstr>Verdana</vt:lpstr>
      <vt:lpstr>Office Theme</vt:lpstr>
      <vt:lpstr>SQL  Analysis</vt:lpstr>
      <vt:lpstr>Overview</vt:lpstr>
      <vt:lpstr>Agenda</vt:lpstr>
      <vt:lpstr>Task 01</vt:lpstr>
      <vt:lpstr>Task 02</vt:lpstr>
      <vt:lpstr>Task 03</vt:lpstr>
      <vt:lpstr>Task 04</vt:lpstr>
      <vt:lpstr>Task 05</vt:lpstr>
      <vt:lpstr>Observations and  Suggestions</vt:lpstr>
      <vt:lpstr>Task 06</vt:lpstr>
      <vt:lpstr>Task 07</vt:lpstr>
      <vt:lpstr>Task 08</vt:lpstr>
      <vt:lpstr>Observations and Suggestions</vt:lpstr>
      <vt:lpstr>Task 09</vt:lpstr>
      <vt:lpstr>Task 10</vt:lpstr>
      <vt:lpstr>Observations and Suggestions</vt:lpstr>
      <vt:lpstr>Task 11</vt:lpstr>
      <vt:lpstr>Observations and Suggestions</vt:lpstr>
      <vt:lpstr>Task 12</vt:lpstr>
      <vt:lpstr>Task 13</vt:lpstr>
      <vt:lpstr>Observations and Suggestions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Swiggy_SQL_Analysis</dc:title>
  <dc:creator>Collector Office Satna</dc:creator>
  <cp:keywords>DAGnNqYDTEQ,BAGidkvxmE4,0</cp:keywords>
  <cp:lastModifiedBy>Gourav Nanda</cp:lastModifiedBy>
  <cp:revision>13</cp:revision>
  <dcterms:created xsi:type="dcterms:W3CDTF">2025-05-19T13:08:51Z</dcterms:created>
  <dcterms:modified xsi:type="dcterms:W3CDTF">2025-05-20T12:58:40Z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2025-05-13T00:00:00Z</vt:filetime>
  </property>
  <property fmtid="{D5CDD505-2E9C-101B-9397-08002B2CF9AE}" pid="3" name="Creator">
    <vt:lpwstr>Canva</vt:lpwstr>
  </property>
  <property fmtid="{D5CDD505-2E9C-101B-9397-08002B2CF9AE}" pid="4" name="LastSaved">
    <vt:filetime>2025-05-19T00:00:00Z</vt:filetime>
  </property>
  <property fmtid="{D5CDD505-2E9C-101B-9397-08002B2CF9AE}" pid="5" name="Producer">
    <vt:lpwstr>Canva</vt:lpwstr>
  </property>
</Properties>
</file>